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9144000" cy="10799763"/>
  <p:notesSz cx="6858000" cy="9144000"/>
  <p:embeddedFontLst>
    <p:embeddedFont>
      <p:font typeface="Rubik" pitchFamily="2" charset="-79"/>
      <p:regular r:id="rId4"/>
      <p:bold r:id="rId5"/>
      <p:italic r:id="rId6"/>
      <p:boldItalic r:id="rId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02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498" y="-3804"/>
      </p:cViewPr>
      <p:guideLst>
        <p:guide orient="horz" pos="340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bleStyles" Target="tableStyles.xml"/><Relationship Id="rId5" Type="http://schemas.openxmlformats.org/officeDocument/2006/relationships/font" Target="fonts/font2.fntdata"/><Relationship Id="rId10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978025" y="685800"/>
            <a:ext cx="29019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78025" y="685800"/>
            <a:ext cx="29019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1563379"/>
            <a:ext cx="8520600" cy="43094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5950788"/>
            <a:ext cx="8520600" cy="1664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99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99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99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99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99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99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99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99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99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9791317"/>
            <a:ext cx="548700" cy="826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322521"/>
            <a:ext cx="8520600" cy="41223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6618701"/>
            <a:ext cx="8520600" cy="2731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79" lvl="0" indent="-342883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6" lvl="1" indent="-31748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35" lvl="2" indent="-31748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13" lvl="3" indent="-317485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892" lvl="4" indent="-31748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071" lvl="5" indent="-31748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248" lvl="6" indent="-317485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427" lvl="7" indent="-317485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05" lvl="8" indent="-31748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9791317"/>
            <a:ext cx="548700" cy="826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9791317"/>
            <a:ext cx="548700" cy="826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516122"/>
            <a:ext cx="8520600" cy="17678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9791317"/>
            <a:ext cx="548700" cy="826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934416"/>
            <a:ext cx="8520600" cy="1202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2419843"/>
            <a:ext cx="8520600" cy="71734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79" lvl="0" indent="-34288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6" lvl="1" indent="-31748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35" lvl="2" indent="-31748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13" lvl="3" indent="-31748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892" lvl="4" indent="-31748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071" lvl="5" indent="-31748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248" lvl="6" indent="-31748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427" lvl="7" indent="-31748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05" lvl="8" indent="-31748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9791317"/>
            <a:ext cx="548700" cy="826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934416"/>
            <a:ext cx="8520600" cy="1202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2419843"/>
            <a:ext cx="3999900" cy="71734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79" lvl="0" indent="-31748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6" lvl="1" indent="-304785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1"/>
            </a:lvl2pPr>
            <a:lvl3pPr marL="1371535" lvl="2" indent="-304785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1"/>
            </a:lvl3pPr>
            <a:lvl4pPr marL="1828713" lvl="3" indent="-304785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1"/>
            </a:lvl4pPr>
            <a:lvl5pPr marL="2285892" lvl="4" indent="-304785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1"/>
            </a:lvl5pPr>
            <a:lvl6pPr marL="2743071" lvl="5" indent="-304785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1"/>
            </a:lvl6pPr>
            <a:lvl7pPr marL="3200248" lvl="6" indent="-304785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1"/>
            </a:lvl7pPr>
            <a:lvl8pPr marL="3657427" lvl="7" indent="-304785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1"/>
            </a:lvl8pPr>
            <a:lvl9pPr marL="4114605" lvl="8" indent="-304785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1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2419843"/>
            <a:ext cx="3999900" cy="71734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79" lvl="0" indent="-31748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6" lvl="1" indent="-304785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1"/>
            </a:lvl2pPr>
            <a:lvl3pPr marL="1371535" lvl="2" indent="-304785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1"/>
            </a:lvl3pPr>
            <a:lvl4pPr marL="1828713" lvl="3" indent="-304785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1"/>
            </a:lvl4pPr>
            <a:lvl5pPr marL="2285892" lvl="4" indent="-304785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1"/>
            </a:lvl5pPr>
            <a:lvl6pPr marL="2743071" lvl="5" indent="-304785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1"/>
            </a:lvl6pPr>
            <a:lvl7pPr marL="3200248" lvl="6" indent="-304785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1"/>
            </a:lvl7pPr>
            <a:lvl8pPr marL="3657427" lvl="7" indent="-304785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1"/>
            </a:lvl8pPr>
            <a:lvl9pPr marL="4114605" lvl="8" indent="-304785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1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9791317"/>
            <a:ext cx="548700" cy="826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934416"/>
            <a:ext cx="8520600" cy="1202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9791317"/>
            <a:ext cx="548700" cy="826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1166589"/>
            <a:ext cx="2808000" cy="15868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2917731"/>
            <a:ext cx="2808000" cy="6675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79" lvl="0" indent="-304785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1"/>
            </a:lvl1pPr>
            <a:lvl2pPr marL="914356" lvl="1" indent="-304785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1"/>
            </a:lvl2pPr>
            <a:lvl3pPr marL="1371535" lvl="2" indent="-304785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1"/>
            </a:lvl3pPr>
            <a:lvl4pPr marL="1828713" lvl="3" indent="-304785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1"/>
            </a:lvl4pPr>
            <a:lvl5pPr marL="2285892" lvl="4" indent="-304785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1"/>
            </a:lvl5pPr>
            <a:lvl6pPr marL="2743071" lvl="5" indent="-304785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1"/>
            </a:lvl6pPr>
            <a:lvl7pPr marL="3200248" lvl="6" indent="-304785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1"/>
            </a:lvl7pPr>
            <a:lvl8pPr marL="3657427" lvl="7" indent="-304785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1"/>
            </a:lvl8pPr>
            <a:lvl9pPr marL="4114605" lvl="8" indent="-304785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1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9791317"/>
            <a:ext cx="548700" cy="826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945177"/>
            <a:ext cx="6367800" cy="85893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799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799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799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799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799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799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799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799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799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9791317"/>
            <a:ext cx="548700" cy="826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262"/>
            <a:ext cx="4572000" cy="1079976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2589288"/>
            <a:ext cx="4045200" cy="31123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5885593"/>
            <a:ext cx="4045200" cy="2593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1520334"/>
            <a:ext cx="3837000" cy="77587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79" lvl="0" indent="-34288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6" lvl="1" indent="-31748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35" lvl="2" indent="-31748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13" lvl="3" indent="-31748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892" lvl="4" indent="-31748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071" lvl="5" indent="-31748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248" lvl="6" indent="-317485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427" lvl="7" indent="-31748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05" lvl="8" indent="-31748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9791317"/>
            <a:ext cx="548700" cy="826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8882902"/>
            <a:ext cx="5998800" cy="12704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79" lvl="0" indent="-2285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9791317"/>
            <a:ext cx="548700" cy="826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934416"/>
            <a:ext cx="8520600" cy="1202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2419843"/>
            <a:ext cx="8520600" cy="7173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9791317"/>
            <a:ext cx="548700" cy="826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1">
                <a:solidFill>
                  <a:schemeClr val="dk2"/>
                </a:solidFill>
              </a:defRPr>
            </a:lvl1pPr>
            <a:lvl2pPr lvl="1" algn="r">
              <a:buNone/>
              <a:defRPr sz="1001">
                <a:solidFill>
                  <a:schemeClr val="dk2"/>
                </a:solidFill>
              </a:defRPr>
            </a:lvl2pPr>
            <a:lvl3pPr lvl="2" algn="r">
              <a:buNone/>
              <a:defRPr sz="1001">
                <a:solidFill>
                  <a:schemeClr val="dk2"/>
                </a:solidFill>
              </a:defRPr>
            </a:lvl3pPr>
            <a:lvl4pPr lvl="3" algn="r">
              <a:buNone/>
              <a:defRPr sz="1001">
                <a:solidFill>
                  <a:schemeClr val="dk2"/>
                </a:solidFill>
              </a:defRPr>
            </a:lvl4pPr>
            <a:lvl5pPr lvl="4" algn="r">
              <a:buNone/>
              <a:defRPr sz="1001">
                <a:solidFill>
                  <a:schemeClr val="dk2"/>
                </a:solidFill>
              </a:defRPr>
            </a:lvl5pPr>
            <a:lvl6pPr lvl="5" algn="r">
              <a:buNone/>
              <a:defRPr sz="1001">
                <a:solidFill>
                  <a:schemeClr val="dk2"/>
                </a:solidFill>
              </a:defRPr>
            </a:lvl6pPr>
            <a:lvl7pPr lvl="6" algn="r">
              <a:buNone/>
              <a:defRPr sz="1001">
                <a:solidFill>
                  <a:schemeClr val="dk2"/>
                </a:solidFill>
              </a:defRPr>
            </a:lvl7pPr>
            <a:lvl8pPr lvl="7" algn="r">
              <a:buNone/>
              <a:defRPr sz="1001">
                <a:solidFill>
                  <a:schemeClr val="dk2"/>
                </a:solidFill>
              </a:defRPr>
            </a:lvl8pPr>
            <a:lvl9pPr lvl="8" algn="r">
              <a:buNone/>
              <a:defRPr sz="1001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image" Target="../media/image22.sv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75072" y="963772"/>
            <a:ext cx="8065886" cy="238030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+mn-l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562415" y="963772"/>
            <a:ext cx="43980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45">
              <a:buClr>
                <a:schemeClr val="dk2"/>
              </a:buClr>
              <a:buSzPts val="1500"/>
            </a:pPr>
            <a:r>
              <a:rPr lang="en-US" sz="1500" b="1" i="1" dirty="0">
                <a:solidFill>
                  <a:schemeClr val="dk2"/>
                </a:solidFill>
                <a:latin typeface="+mn-lt"/>
              </a:rPr>
              <a:t>(a) S</a:t>
            </a:r>
            <a:r>
              <a:rPr lang="en" sz="1500" b="1" i="1" dirty="0">
                <a:solidFill>
                  <a:schemeClr val="dk2"/>
                </a:solidFill>
                <a:latin typeface="+mn-lt"/>
              </a:rPr>
              <a:t>ite occupancy modeling</a:t>
            </a:r>
            <a:endParaRPr sz="1500" b="1" i="1" dirty="0">
              <a:solidFill>
                <a:schemeClr val="dk2"/>
              </a:solidFill>
              <a:latin typeface="+mn-lt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1664214" y="1466866"/>
            <a:ext cx="2902800" cy="17666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+mn-lt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4623378" y="1469760"/>
            <a:ext cx="2624838" cy="17672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+mn-lt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1771820" y="1562258"/>
            <a:ext cx="20694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i="1" dirty="0">
                <a:solidFill>
                  <a:schemeClr val="dk2"/>
                </a:solidFill>
                <a:latin typeface="+mn-lt"/>
              </a:rPr>
              <a:t>Coral-associated fish</a:t>
            </a:r>
            <a:endParaRPr i="1" dirty="0">
              <a:solidFill>
                <a:schemeClr val="dk2"/>
              </a:solidFill>
              <a:latin typeface="+mn-lt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4674814" y="1562257"/>
            <a:ext cx="20694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i="1" dirty="0">
                <a:solidFill>
                  <a:schemeClr val="dk2"/>
                </a:solidFill>
                <a:latin typeface="+mn-lt"/>
              </a:rPr>
              <a:t>Co-occurring fish</a:t>
            </a:r>
            <a:endParaRPr i="1" dirty="0">
              <a:solidFill>
                <a:schemeClr val="dk2"/>
              </a:solidFill>
              <a:latin typeface="+mn-lt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935025" y="1843842"/>
            <a:ext cx="2574562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050" i="1">
                <a:solidFill>
                  <a:schemeClr val="dk2"/>
                </a:solidFill>
                <a:latin typeface="Rubik"/>
                <a:ea typeface="Rubik"/>
                <a:cs typeface="Rubik"/>
              </a:defRPr>
            </a:lvl1pPr>
          </a:lstStyle>
          <a:p>
            <a:r>
              <a:rPr lang="en-US" dirty="0">
                <a:latin typeface="+mn-lt"/>
                <a:sym typeface="Times New Roman"/>
              </a:rPr>
              <a:t>Positive effect of coral cover, and </a:t>
            </a:r>
            <a:r>
              <a:rPr lang="pt-BR" dirty="0">
                <a:latin typeface="+mn-lt"/>
                <a:sym typeface="Times New Roman"/>
              </a:rPr>
              <a:t>n</a:t>
            </a:r>
            <a:r>
              <a:rPr lang="en-US" dirty="0" err="1">
                <a:latin typeface="+mn-lt"/>
                <a:sym typeface="Times New Roman"/>
              </a:rPr>
              <a:t>eutral</a:t>
            </a:r>
            <a:r>
              <a:rPr lang="en-US" dirty="0">
                <a:latin typeface="+mn-lt"/>
                <a:sym typeface="Times New Roman"/>
              </a:rPr>
              <a:t> or negative effect of turf cover</a:t>
            </a:r>
            <a:endParaRPr dirty="0">
              <a:latin typeface="+mn-lt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4775847" y="1876710"/>
            <a:ext cx="2606079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050" i="1" dirty="0">
                <a:solidFill>
                  <a:schemeClr val="dk2"/>
                </a:solidFill>
                <a:latin typeface="+mn-lt"/>
                <a:ea typeface="Rubik"/>
                <a:cs typeface="Rubik"/>
                <a:sym typeface="Rubik"/>
              </a:rPr>
              <a:t>Pearson’s correlation coefficient between species site occupancy probabilities equal or higher than 0.8</a:t>
            </a:r>
            <a:endParaRPr lang="en-US" sz="1101" dirty="0">
              <a:solidFill>
                <a:schemeClr val="dk2"/>
              </a:solidFill>
              <a:latin typeface="+mn-lt"/>
            </a:endParaRPr>
          </a:p>
          <a:p>
            <a:endParaRPr sz="1050" dirty="0">
              <a:solidFill>
                <a:schemeClr val="dk2"/>
              </a:solidFill>
              <a:latin typeface="+mn-lt"/>
            </a:endParaRPr>
          </a:p>
        </p:txBody>
      </p:sp>
      <p:sp>
        <p:nvSpPr>
          <p:cNvPr id="69" name="Google Shape;69;p13"/>
          <p:cNvSpPr/>
          <p:nvPr/>
        </p:nvSpPr>
        <p:spPr>
          <a:xfrm>
            <a:off x="491714" y="3412150"/>
            <a:ext cx="8049244" cy="243779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dirty="0">
              <a:latin typeface="+mn-lt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508315" y="3351158"/>
            <a:ext cx="43980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500" b="1" i="1" dirty="0">
                <a:solidFill>
                  <a:schemeClr val="dk2"/>
                </a:solidFill>
                <a:latin typeface="+mn-lt"/>
              </a:rPr>
              <a:t>(b)</a:t>
            </a:r>
            <a:r>
              <a:rPr lang="en" sz="1500" b="1" i="1" dirty="0">
                <a:solidFill>
                  <a:schemeClr val="dk2"/>
                </a:solidFill>
                <a:latin typeface="+mn-lt"/>
              </a:rPr>
              <a:t> Habitat - species network (under attack)</a:t>
            </a:r>
            <a:endParaRPr sz="1500" b="1" i="1" dirty="0">
              <a:solidFill>
                <a:schemeClr val="dk2"/>
              </a:solidFill>
              <a:latin typeface="+mn-lt"/>
            </a:endParaRPr>
          </a:p>
        </p:txBody>
      </p:sp>
      <p:cxnSp>
        <p:nvCxnSpPr>
          <p:cNvPr id="82" name="Google Shape;82;p13"/>
          <p:cNvCxnSpPr>
            <a:cxnSpLocks/>
          </p:cNvCxnSpPr>
          <p:nvPr/>
        </p:nvCxnSpPr>
        <p:spPr>
          <a:xfrm flipV="1">
            <a:off x="1126148" y="4152245"/>
            <a:ext cx="741766" cy="12344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3"/>
          <p:cNvCxnSpPr>
            <a:cxnSpLocks/>
          </p:cNvCxnSpPr>
          <p:nvPr/>
        </p:nvCxnSpPr>
        <p:spPr>
          <a:xfrm>
            <a:off x="1116118" y="4274864"/>
            <a:ext cx="786291" cy="78656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13"/>
          <p:cNvCxnSpPr>
            <a:cxnSpLocks/>
          </p:cNvCxnSpPr>
          <p:nvPr/>
        </p:nvCxnSpPr>
        <p:spPr>
          <a:xfrm>
            <a:off x="1122302" y="4280547"/>
            <a:ext cx="797522" cy="121463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13"/>
          <p:cNvCxnSpPr>
            <a:cxnSpLocks/>
          </p:cNvCxnSpPr>
          <p:nvPr/>
        </p:nvCxnSpPr>
        <p:spPr>
          <a:xfrm rot="10800000" flipH="1">
            <a:off x="1086924" y="4602850"/>
            <a:ext cx="780900" cy="10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13"/>
          <p:cNvCxnSpPr>
            <a:cxnSpLocks/>
          </p:cNvCxnSpPr>
          <p:nvPr/>
        </p:nvCxnSpPr>
        <p:spPr>
          <a:xfrm flipV="1">
            <a:off x="1093113" y="4152398"/>
            <a:ext cx="774803" cy="5578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87;p13"/>
          <p:cNvCxnSpPr>
            <a:cxnSpLocks/>
          </p:cNvCxnSpPr>
          <p:nvPr/>
        </p:nvCxnSpPr>
        <p:spPr>
          <a:xfrm flipV="1">
            <a:off x="1122213" y="4152247"/>
            <a:ext cx="745703" cy="98281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>
            <a:cxnSpLocks/>
          </p:cNvCxnSpPr>
          <p:nvPr/>
        </p:nvCxnSpPr>
        <p:spPr>
          <a:xfrm>
            <a:off x="2459014" y="4152365"/>
            <a:ext cx="65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3"/>
          <p:cNvCxnSpPr>
            <a:cxnSpLocks/>
          </p:cNvCxnSpPr>
          <p:nvPr/>
        </p:nvCxnSpPr>
        <p:spPr>
          <a:xfrm>
            <a:off x="2459014" y="4602815"/>
            <a:ext cx="65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3"/>
          <p:cNvCxnSpPr>
            <a:cxnSpLocks/>
          </p:cNvCxnSpPr>
          <p:nvPr/>
        </p:nvCxnSpPr>
        <p:spPr>
          <a:xfrm rot="10800000" flipH="1">
            <a:off x="2459014" y="4152217"/>
            <a:ext cx="650700" cy="4506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3"/>
          <p:cNvCxnSpPr>
            <a:cxnSpLocks/>
          </p:cNvCxnSpPr>
          <p:nvPr/>
        </p:nvCxnSpPr>
        <p:spPr>
          <a:xfrm>
            <a:off x="2459014" y="4602817"/>
            <a:ext cx="650700" cy="5486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3"/>
          <p:cNvCxnSpPr>
            <a:cxnSpLocks/>
          </p:cNvCxnSpPr>
          <p:nvPr/>
        </p:nvCxnSpPr>
        <p:spPr>
          <a:xfrm rot="10800000" flipH="1">
            <a:off x="2552613" y="5151309"/>
            <a:ext cx="557100" cy="8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3"/>
          <p:cNvCxnSpPr>
            <a:cxnSpLocks/>
          </p:cNvCxnSpPr>
          <p:nvPr/>
        </p:nvCxnSpPr>
        <p:spPr>
          <a:xfrm>
            <a:off x="2552613" y="5589067"/>
            <a:ext cx="613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3"/>
          <p:cNvSpPr txBox="1"/>
          <p:nvPr/>
        </p:nvSpPr>
        <p:spPr>
          <a:xfrm>
            <a:off x="475072" y="5426502"/>
            <a:ext cx="6135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500" b="1" i="1" dirty="0">
                <a:solidFill>
                  <a:schemeClr val="dk2"/>
                </a:solidFill>
                <a:latin typeface="+mn-lt"/>
              </a:rPr>
              <a:t>t0</a:t>
            </a:r>
            <a:endParaRPr sz="1500" b="1" i="1" dirty="0">
              <a:solidFill>
                <a:schemeClr val="dk2"/>
              </a:solidFill>
              <a:latin typeface="+mn-lt"/>
            </a:endParaRPr>
          </a:p>
        </p:txBody>
      </p:sp>
      <p:sp>
        <p:nvSpPr>
          <p:cNvPr id="118" name="Google Shape;118;p13"/>
          <p:cNvSpPr txBox="1"/>
          <p:nvPr/>
        </p:nvSpPr>
        <p:spPr>
          <a:xfrm>
            <a:off x="4161933" y="5414498"/>
            <a:ext cx="6135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500" b="1" i="1" dirty="0">
                <a:solidFill>
                  <a:schemeClr val="dk2"/>
                </a:solidFill>
                <a:latin typeface="+mn-lt"/>
              </a:rPr>
              <a:t>t1</a:t>
            </a:r>
            <a:endParaRPr sz="1500" b="1" i="1" dirty="0">
              <a:solidFill>
                <a:schemeClr val="dk2"/>
              </a:solidFill>
              <a:latin typeface="+mn-lt"/>
            </a:endParaRPr>
          </a:p>
        </p:txBody>
      </p:sp>
      <p:sp>
        <p:nvSpPr>
          <p:cNvPr id="119" name="Google Shape;119;p13"/>
          <p:cNvSpPr txBox="1"/>
          <p:nvPr/>
        </p:nvSpPr>
        <p:spPr>
          <a:xfrm>
            <a:off x="7873839" y="5426502"/>
            <a:ext cx="8979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500" b="1" i="1" dirty="0">
                <a:solidFill>
                  <a:schemeClr val="dk2"/>
                </a:solidFill>
                <a:latin typeface="+mn-lt"/>
              </a:rPr>
              <a:t>… |A|</a:t>
            </a:r>
            <a:endParaRPr sz="1500" b="1" i="1" dirty="0">
              <a:solidFill>
                <a:schemeClr val="dk2"/>
              </a:solidFill>
              <a:latin typeface="+mn-lt"/>
            </a:endParaRPr>
          </a:p>
        </p:txBody>
      </p:sp>
      <p:sp>
        <p:nvSpPr>
          <p:cNvPr id="120" name="Google Shape;120;p13"/>
          <p:cNvSpPr/>
          <p:nvPr/>
        </p:nvSpPr>
        <p:spPr>
          <a:xfrm>
            <a:off x="508315" y="5950832"/>
            <a:ext cx="8032644" cy="45060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+mn-lt"/>
            </a:endParaRPr>
          </a:p>
        </p:txBody>
      </p:sp>
      <p:sp>
        <p:nvSpPr>
          <p:cNvPr id="121" name="Google Shape;121;p13"/>
          <p:cNvSpPr txBox="1"/>
          <p:nvPr/>
        </p:nvSpPr>
        <p:spPr>
          <a:xfrm>
            <a:off x="1470735" y="5948558"/>
            <a:ext cx="62025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1500" b="1" i="1" dirty="0">
                <a:solidFill>
                  <a:schemeClr val="dk2"/>
                </a:solidFill>
                <a:latin typeface="+mn-lt"/>
              </a:rPr>
              <a:t>(c)</a:t>
            </a:r>
            <a:r>
              <a:rPr lang="en" sz="1500" b="1" i="1" dirty="0">
                <a:solidFill>
                  <a:schemeClr val="dk2"/>
                </a:solidFill>
                <a:latin typeface="+mn-lt"/>
              </a:rPr>
              <a:t> Fish composition (node IDs) + fish functional traits</a:t>
            </a:r>
            <a:endParaRPr sz="1500" b="1" i="1" dirty="0">
              <a:solidFill>
                <a:schemeClr val="dk2"/>
              </a:solidFill>
              <a:latin typeface="+mn-lt"/>
            </a:endParaRPr>
          </a:p>
        </p:txBody>
      </p:sp>
      <p:sp>
        <p:nvSpPr>
          <p:cNvPr id="122" name="Google Shape;122;p13"/>
          <p:cNvSpPr/>
          <p:nvPr/>
        </p:nvSpPr>
        <p:spPr>
          <a:xfrm>
            <a:off x="508314" y="6522257"/>
            <a:ext cx="8049244" cy="341216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+mn-lt"/>
            </a:endParaRPr>
          </a:p>
        </p:txBody>
      </p:sp>
      <p:sp>
        <p:nvSpPr>
          <p:cNvPr id="123" name="Google Shape;123;p13"/>
          <p:cNvSpPr txBox="1"/>
          <p:nvPr/>
        </p:nvSpPr>
        <p:spPr>
          <a:xfrm>
            <a:off x="5436848" y="6607511"/>
            <a:ext cx="2477399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500" b="1" i="1" dirty="0">
                <a:solidFill>
                  <a:schemeClr val="dk2"/>
                </a:solidFill>
                <a:latin typeface="+mn-lt"/>
              </a:rPr>
              <a:t>(e)</a:t>
            </a:r>
            <a:r>
              <a:rPr lang="en" sz="1500" b="1" i="1" dirty="0">
                <a:solidFill>
                  <a:schemeClr val="dk2"/>
                </a:solidFill>
                <a:latin typeface="+mn-lt"/>
              </a:rPr>
              <a:t> Network Robustness</a:t>
            </a:r>
            <a:endParaRPr sz="1500" b="1" i="1" dirty="0">
              <a:solidFill>
                <a:schemeClr val="dk2"/>
              </a:solidFill>
              <a:latin typeface="+mn-lt"/>
            </a:endParaRPr>
          </a:p>
        </p:txBody>
      </p:sp>
      <p:sp>
        <p:nvSpPr>
          <p:cNvPr id="124" name="Google Shape;124;p13"/>
          <p:cNvSpPr/>
          <p:nvPr/>
        </p:nvSpPr>
        <p:spPr>
          <a:xfrm>
            <a:off x="5415971" y="7379351"/>
            <a:ext cx="2625900" cy="195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+mn-lt"/>
            </a:endParaRPr>
          </a:p>
        </p:txBody>
      </p:sp>
      <p:sp>
        <p:nvSpPr>
          <p:cNvPr id="125" name="Google Shape;125;p13"/>
          <p:cNvSpPr txBox="1"/>
          <p:nvPr/>
        </p:nvSpPr>
        <p:spPr>
          <a:xfrm>
            <a:off x="5248973" y="9503562"/>
            <a:ext cx="300000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600" dirty="0">
                <a:solidFill>
                  <a:schemeClr val="dk2"/>
                </a:solidFill>
                <a:latin typeface="+mn-lt"/>
              </a:rPr>
              <a:t>Proportion of corals eliminated</a:t>
            </a:r>
            <a:endParaRPr sz="1600" dirty="0">
              <a:solidFill>
                <a:schemeClr val="dk2"/>
              </a:solidFill>
              <a:latin typeface="+mn-lt"/>
            </a:endParaRPr>
          </a:p>
        </p:txBody>
      </p:sp>
      <p:sp>
        <p:nvSpPr>
          <p:cNvPr id="126" name="Google Shape;126;p13"/>
          <p:cNvSpPr txBox="1"/>
          <p:nvPr/>
        </p:nvSpPr>
        <p:spPr>
          <a:xfrm rot="-5400000">
            <a:off x="4083323" y="8050248"/>
            <a:ext cx="212850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600">
                <a:solidFill>
                  <a:schemeClr val="dk2"/>
                </a:solidFill>
                <a:latin typeface="+mn-lt"/>
              </a:rPr>
              <a:t>Remaining fish TD</a:t>
            </a:r>
            <a:endParaRPr sz="1600">
              <a:solidFill>
                <a:schemeClr val="dk2"/>
              </a:solidFill>
              <a:latin typeface="+mn-lt"/>
            </a:endParaRPr>
          </a:p>
        </p:txBody>
      </p:sp>
      <p:sp>
        <p:nvSpPr>
          <p:cNvPr id="127" name="Google Shape;127;p13"/>
          <p:cNvSpPr txBox="1"/>
          <p:nvPr/>
        </p:nvSpPr>
        <p:spPr>
          <a:xfrm rot="5400000">
            <a:off x="7207522" y="8355048"/>
            <a:ext cx="212850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600">
                <a:solidFill>
                  <a:schemeClr val="dk2"/>
                </a:solidFill>
                <a:latin typeface="+mn-lt"/>
              </a:rPr>
              <a:t>Remaining fish FD</a:t>
            </a:r>
            <a:endParaRPr sz="1600">
              <a:solidFill>
                <a:schemeClr val="dk2"/>
              </a:solidFill>
              <a:latin typeface="+mn-lt"/>
            </a:endParaRPr>
          </a:p>
        </p:txBody>
      </p:sp>
      <p:sp>
        <p:nvSpPr>
          <p:cNvPr id="129" name="Google Shape;129;p13"/>
          <p:cNvSpPr txBox="1"/>
          <p:nvPr/>
        </p:nvSpPr>
        <p:spPr>
          <a:xfrm rot="20277277">
            <a:off x="4927322" y="3626181"/>
            <a:ext cx="107701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200" dirty="0" err="1">
                <a:solidFill>
                  <a:schemeClr val="dk2"/>
                </a:solidFill>
                <a:latin typeface="+mn-lt"/>
              </a:rPr>
              <a:t>Direct</a:t>
            </a:r>
            <a:r>
              <a:rPr lang="pt-BR" sz="1200" dirty="0">
                <a:solidFill>
                  <a:schemeClr val="dk2"/>
                </a:solidFill>
                <a:latin typeface="+mn-lt"/>
              </a:rPr>
              <a:t> </a:t>
            </a:r>
            <a:r>
              <a:rPr lang="pt-BR" sz="1200" dirty="0" err="1">
                <a:solidFill>
                  <a:schemeClr val="dk2"/>
                </a:solidFill>
                <a:latin typeface="+mn-lt"/>
              </a:rPr>
              <a:t>effect</a:t>
            </a:r>
            <a:r>
              <a:rPr lang="pt-BR" sz="1200" dirty="0">
                <a:solidFill>
                  <a:schemeClr val="dk2"/>
                </a:solidFill>
                <a:latin typeface="+mn-lt"/>
              </a:rPr>
              <a:t> </a:t>
            </a:r>
            <a:r>
              <a:rPr lang="pt-BR" sz="1200" dirty="0" err="1">
                <a:solidFill>
                  <a:schemeClr val="dk2"/>
                </a:solidFill>
                <a:latin typeface="+mn-lt"/>
              </a:rPr>
              <a:t>of</a:t>
            </a:r>
            <a:r>
              <a:rPr lang="pt-BR" sz="1200" dirty="0">
                <a:solidFill>
                  <a:schemeClr val="dk2"/>
                </a:solidFill>
                <a:latin typeface="+mn-lt"/>
              </a:rPr>
              <a:t> coral </a:t>
            </a:r>
            <a:r>
              <a:rPr lang="pt-BR" sz="1200" dirty="0" err="1">
                <a:solidFill>
                  <a:schemeClr val="dk2"/>
                </a:solidFill>
                <a:latin typeface="+mn-lt"/>
              </a:rPr>
              <a:t>loss</a:t>
            </a:r>
            <a:endParaRPr sz="1200" dirty="0">
              <a:solidFill>
                <a:schemeClr val="dk2"/>
              </a:solidFill>
              <a:latin typeface="+mn-lt"/>
            </a:endParaRPr>
          </a:p>
        </p:txBody>
      </p:sp>
      <p:sp>
        <p:nvSpPr>
          <p:cNvPr id="131" name="Google Shape;131;p13"/>
          <p:cNvSpPr txBox="1"/>
          <p:nvPr/>
        </p:nvSpPr>
        <p:spPr>
          <a:xfrm>
            <a:off x="585366" y="6559430"/>
            <a:ext cx="3055431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500" b="1" i="1" dirty="0">
                <a:solidFill>
                  <a:schemeClr val="dk2"/>
                </a:solidFill>
                <a:latin typeface="+mn-lt"/>
              </a:rPr>
              <a:t>(d)</a:t>
            </a:r>
            <a:r>
              <a:rPr lang="en" sz="1500" b="1" i="1" dirty="0">
                <a:solidFill>
                  <a:schemeClr val="dk2"/>
                </a:solidFill>
                <a:latin typeface="+mn-lt"/>
              </a:rPr>
              <a:t> Trait space analysis</a:t>
            </a:r>
            <a:endParaRPr sz="1500" b="1" i="1" dirty="0">
              <a:solidFill>
                <a:schemeClr val="dk2"/>
              </a:solidFill>
              <a:latin typeface="+mn-lt"/>
            </a:endParaRPr>
          </a:p>
          <a:p>
            <a:r>
              <a:rPr lang="en" sz="1500" b="1" i="1" dirty="0">
                <a:solidFill>
                  <a:schemeClr val="dk2"/>
                </a:solidFill>
                <a:latin typeface="+mn-lt"/>
              </a:rPr>
              <a:t>(</a:t>
            </a:r>
            <a:r>
              <a:rPr lang="en-US" sz="1500" b="1" i="1" dirty="0">
                <a:solidFill>
                  <a:schemeClr val="dk2"/>
                </a:solidFill>
                <a:latin typeface="+mn-lt"/>
              </a:rPr>
              <a:t>Area</a:t>
            </a:r>
            <a:r>
              <a:rPr lang="en" sz="1500" b="1" i="1" dirty="0">
                <a:solidFill>
                  <a:schemeClr val="dk2"/>
                </a:solidFill>
                <a:latin typeface="+mn-lt"/>
              </a:rPr>
              <a:t> and occupancy)</a:t>
            </a:r>
            <a:endParaRPr sz="1500" b="1" i="1" dirty="0">
              <a:solidFill>
                <a:schemeClr val="dk2"/>
              </a:solidFill>
              <a:latin typeface="+mn-lt"/>
            </a:endParaRPr>
          </a:p>
        </p:txBody>
      </p:sp>
      <p:sp>
        <p:nvSpPr>
          <p:cNvPr id="132" name="Google Shape;132;p13"/>
          <p:cNvSpPr/>
          <p:nvPr/>
        </p:nvSpPr>
        <p:spPr>
          <a:xfrm>
            <a:off x="943379" y="7437406"/>
            <a:ext cx="2766187" cy="195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+mn-lt"/>
            </a:endParaRPr>
          </a:p>
        </p:txBody>
      </p:sp>
      <p:sp>
        <p:nvSpPr>
          <p:cNvPr id="133" name="Google Shape;133;p13"/>
          <p:cNvSpPr txBox="1"/>
          <p:nvPr/>
        </p:nvSpPr>
        <p:spPr>
          <a:xfrm>
            <a:off x="943388" y="9343907"/>
            <a:ext cx="2625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>
                <a:solidFill>
                  <a:schemeClr val="dk2"/>
                </a:solidFill>
                <a:latin typeface="+mn-lt"/>
              </a:rPr>
              <a:t>Axis 1</a:t>
            </a:r>
            <a:endParaRPr sz="1600">
              <a:solidFill>
                <a:schemeClr val="dk2"/>
              </a:solidFill>
              <a:latin typeface="+mn-lt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 rot="-5400000">
            <a:off x="-177987" y="8199378"/>
            <a:ext cx="195780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600">
                <a:solidFill>
                  <a:schemeClr val="dk2"/>
                </a:solidFill>
                <a:latin typeface="+mn-lt"/>
              </a:rPr>
              <a:t>Axis 2</a:t>
            </a:r>
            <a:endParaRPr sz="1600">
              <a:solidFill>
                <a:schemeClr val="dk2"/>
              </a:solidFill>
              <a:latin typeface="+mn-lt"/>
            </a:endParaRPr>
          </a:p>
        </p:txBody>
      </p:sp>
      <p:cxnSp>
        <p:nvCxnSpPr>
          <p:cNvPr id="145" name="Google Shape;145;p13"/>
          <p:cNvCxnSpPr>
            <a:cxnSpLocks/>
          </p:cNvCxnSpPr>
          <p:nvPr/>
        </p:nvCxnSpPr>
        <p:spPr>
          <a:xfrm>
            <a:off x="2341615" y="7853989"/>
            <a:ext cx="550283" cy="2828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55" name="Google Shape;155;p13"/>
          <p:cNvSpPr/>
          <p:nvPr/>
        </p:nvSpPr>
        <p:spPr>
          <a:xfrm>
            <a:off x="5540971" y="7623600"/>
            <a:ext cx="2346900" cy="1374726"/>
          </a:xfrm>
          <a:custGeom>
            <a:avLst/>
            <a:gdLst/>
            <a:ahLst/>
            <a:cxnLst/>
            <a:rect l="l" t="t" r="r" b="b"/>
            <a:pathLst>
              <a:path w="93876" h="54989" extrusionOk="0">
                <a:moveTo>
                  <a:pt x="0" y="0"/>
                </a:moveTo>
                <a:cubicBezTo>
                  <a:pt x="10605" y="1309"/>
                  <a:pt x="47985" y="-1310"/>
                  <a:pt x="63631" y="7855"/>
                </a:cubicBezTo>
                <a:cubicBezTo>
                  <a:pt x="79277" y="17020"/>
                  <a:pt x="88835" y="47133"/>
                  <a:pt x="93876" y="54989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</p:sp>
      <p:sp>
        <p:nvSpPr>
          <p:cNvPr id="156" name="Google Shape;156;p13"/>
          <p:cNvSpPr/>
          <p:nvPr/>
        </p:nvSpPr>
        <p:spPr>
          <a:xfrm>
            <a:off x="5540972" y="7770876"/>
            <a:ext cx="2346844" cy="1374744"/>
          </a:xfrm>
          <a:custGeom>
            <a:avLst/>
            <a:gdLst/>
            <a:ahLst/>
            <a:cxnLst/>
            <a:rect l="l" t="t" r="r" b="b"/>
            <a:pathLst>
              <a:path w="84056" h="49098" extrusionOk="0">
                <a:moveTo>
                  <a:pt x="0" y="0"/>
                </a:moveTo>
                <a:cubicBezTo>
                  <a:pt x="7463" y="2684"/>
                  <a:pt x="30769" y="7922"/>
                  <a:pt x="44778" y="16105"/>
                </a:cubicBezTo>
                <a:cubicBezTo>
                  <a:pt x="58787" y="24288"/>
                  <a:pt x="77510" y="43599"/>
                  <a:pt x="84056" y="49098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5FA1462B-B20B-42F3-B59B-B5CEFD3AE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72090" y="2598281"/>
            <a:ext cx="462566" cy="384383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A9C34576-94CD-4AE8-BF92-E1D11F7CC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41749">
            <a:off x="3771263" y="2683067"/>
            <a:ext cx="364872" cy="313416"/>
          </a:xfrm>
          <a:prstGeom prst="rect">
            <a:avLst/>
          </a:prstGeom>
        </p:spPr>
      </p:pic>
      <p:cxnSp>
        <p:nvCxnSpPr>
          <p:cNvPr id="157" name="Google Shape;88;p13">
            <a:extLst>
              <a:ext uri="{FF2B5EF4-FFF2-40B4-BE49-F238E27FC236}">
                <a16:creationId xmlns:a16="http://schemas.microsoft.com/office/drawing/2014/main" id="{D471AAFA-3379-470C-B428-184F22C83913}"/>
              </a:ext>
            </a:extLst>
          </p:cNvPr>
          <p:cNvCxnSpPr>
            <a:cxnSpLocks/>
          </p:cNvCxnSpPr>
          <p:nvPr/>
        </p:nvCxnSpPr>
        <p:spPr>
          <a:xfrm>
            <a:off x="2913292" y="2809606"/>
            <a:ext cx="65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88;p13">
            <a:extLst>
              <a:ext uri="{FF2B5EF4-FFF2-40B4-BE49-F238E27FC236}">
                <a16:creationId xmlns:a16="http://schemas.microsoft.com/office/drawing/2014/main" id="{5FAEE26F-9D32-43DC-8AF1-E39C867D5B90}"/>
              </a:ext>
            </a:extLst>
          </p:cNvPr>
          <p:cNvCxnSpPr>
            <a:cxnSpLocks/>
          </p:cNvCxnSpPr>
          <p:nvPr/>
        </p:nvCxnSpPr>
        <p:spPr>
          <a:xfrm>
            <a:off x="4291205" y="2801674"/>
            <a:ext cx="65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500B5ADE-9A62-4CE6-9D37-7871D2AD1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160253">
            <a:off x="5049319" y="2614927"/>
            <a:ext cx="601158" cy="388984"/>
          </a:xfrm>
          <a:prstGeom prst="rect">
            <a:avLst/>
          </a:prstGeom>
        </p:spPr>
      </p:pic>
      <p:pic>
        <p:nvPicPr>
          <p:cNvPr id="159" name="Gráfico 158">
            <a:extLst>
              <a:ext uri="{FF2B5EF4-FFF2-40B4-BE49-F238E27FC236}">
                <a16:creationId xmlns:a16="http://schemas.microsoft.com/office/drawing/2014/main" id="{070A6198-D37C-4553-B91D-56AF4A756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9" y="4069798"/>
            <a:ext cx="462566" cy="384383"/>
          </a:xfrm>
          <a:prstGeom prst="rect">
            <a:avLst/>
          </a:prstGeom>
        </p:spPr>
      </p:pic>
      <p:pic>
        <p:nvPicPr>
          <p:cNvPr id="160" name="Gráfico 159">
            <a:extLst>
              <a:ext uri="{FF2B5EF4-FFF2-40B4-BE49-F238E27FC236}">
                <a16:creationId xmlns:a16="http://schemas.microsoft.com/office/drawing/2014/main" id="{B20BE708-8E53-491E-B9EC-8C5DBF76D8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9658" y="4520970"/>
            <a:ext cx="462566" cy="384383"/>
          </a:xfrm>
          <a:prstGeom prst="rect">
            <a:avLst/>
          </a:prstGeom>
        </p:spPr>
      </p:pic>
      <p:pic>
        <p:nvPicPr>
          <p:cNvPr id="161" name="Gráfico 160">
            <a:extLst>
              <a:ext uri="{FF2B5EF4-FFF2-40B4-BE49-F238E27FC236}">
                <a16:creationId xmlns:a16="http://schemas.microsoft.com/office/drawing/2014/main" id="{10A88899-12E8-4D0C-B8FF-496314EC47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9658" y="5001237"/>
            <a:ext cx="462566" cy="384383"/>
          </a:xfrm>
          <a:prstGeom prst="rect">
            <a:avLst/>
          </a:prstGeom>
        </p:spPr>
      </p:pic>
      <p:pic>
        <p:nvPicPr>
          <p:cNvPr id="162" name="Gráfico 161">
            <a:extLst>
              <a:ext uri="{FF2B5EF4-FFF2-40B4-BE49-F238E27FC236}">
                <a16:creationId xmlns:a16="http://schemas.microsoft.com/office/drawing/2014/main" id="{E84ED361-1F39-486D-B9EF-46120D27C3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41749">
            <a:off x="1977077" y="4019658"/>
            <a:ext cx="364872" cy="313416"/>
          </a:xfrm>
          <a:prstGeom prst="rect">
            <a:avLst/>
          </a:prstGeom>
        </p:spPr>
      </p:pic>
      <p:pic>
        <p:nvPicPr>
          <p:cNvPr id="163" name="Gráfico 162">
            <a:extLst>
              <a:ext uri="{FF2B5EF4-FFF2-40B4-BE49-F238E27FC236}">
                <a16:creationId xmlns:a16="http://schemas.microsoft.com/office/drawing/2014/main" id="{E019E00D-C044-4417-8ADA-317D54A15E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141749">
            <a:off x="1987328" y="4469799"/>
            <a:ext cx="364872" cy="313416"/>
          </a:xfrm>
          <a:prstGeom prst="rect">
            <a:avLst/>
          </a:prstGeom>
        </p:spPr>
      </p:pic>
      <p:pic>
        <p:nvPicPr>
          <p:cNvPr id="164" name="Gráfico 163">
            <a:extLst>
              <a:ext uri="{FF2B5EF4-FFF2-40B4-BE49-F238E27FC236}">
                <a16:creationId xmlns:a16="http://schemas.microsoft.com/office/drawing/2014/main" id="{7CAFDF12-6AE4-4E85-82FF-E851B688446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141749">
            <a:off x="1999955" y="4961143"/>
            <a:ext cx="364872" cy="313416"/>
          </a:xfrm>
          <a:prstGeom prst="rect">
            <a:avLst/>
          </a:prstGeom>
        </p:spPr>
      </p:pic>
      <p:pic>
        <p:nvPicPr>
          <p:cNvPr id="165" name="Gráfico 164">
            <a:extLst>
              <a:ext uri="{FF2B5EF4-FFF2-40B4-BE49-F238E27FC236}">
                <a16:creationId xmlns:a16="http://schemas.microsoft.com/office/drawing/2014/main" id="{6A1241CC-5FA8-4BA3-84D3-281575BE2A5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141749">
            <a:off x="1999956" y="5395071"/>
            <a:ext cx="364872" cy="313416"/>
          </a:xfrm>
          <a:prstGeom prst="rect">
            <a:avLst/>
          </a:prstGeom>
        </p:spPr>
      </p:pic>
      <p:pic>
        <p:nvPicPr>
          <p:cNvPr id="166" name="Gráfico 165">
            <a:extLst>
              <a:ext uri="{FF2B5EF4-FFF2-40B4-BE49-F238E27FC236}">
                <a16:creationId xmlns:a16="http://schemas.microsoft.com/office/drawing/2014/main" id="{A505B4F3-95FD-43AC-8172-0F805D0AD2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160253">
            <a:off x="3229326" y="3939519"/>
            <a:ext cx="601158" cy="388984"/>
          </a:xfrm>
          <a:prstGeom prst="rect">
            <a:avLst/>
          </a:prstGeom>
        </p:spPr>
      </p:pic>
      <p:pic>
        <p:nvPicPr>
          <p:cNvPr id="167" name="Gráfico 166">
            <a:extLst>
              <a:ext uri="{FF2B5EF4-FFF2-40B4-BE49-F238E27FC236}">
                <a16:creationId xmlns:a16="http://schemas.microsoft.com/office/drawing/2014/main" id="{B93B647E-EB20-4B9C-A602-796127F8E4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160253">
            <a:off x="3236677" y="4370809"/>
            <a:ext cx="601158" cy="388984"/>
          </a:xfrm>
          <a:prstGeom prst="rect">
            <a:avLst/>
          </a:prstGeom>
        </p:spPr>
      </p:pic>
      <p:pic>
        <p:nvPicPr>
          <p:cNvPr id="168" name="Gráfico 167">
            <a:extLst>
              <a:ext uri="{FF2B5EF4-FFF2-40B4-BE49-F238E27FC236}">
                <a16:creationId xmlns:a16="http://schemas.microsoft.com/office/drawing/2014/main" id="{5B59B0E3-ECB5-4E70-9924-BD5EC45AF84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160253">
            <a:off x="3236679" y="4908076"/>
            <a:ext cx="601158" cy="388984"/>
          </a:xfrm>
          <a:prstGeom prst="rect">
            <a:avLst/>
          </a:prstGeom>
        </p:spPr>
      </p:pic>
      <p:pic>
        <p:nvPicPr>
          <p:cNvPr id="169" name="Gráfico 168">
            <a:extLst>
              <a:ext uri="{FF2B5EF4-FFF2-40B4-BE49-F238E27FC236}">
                <a16:creationId xmlns:a16="http://schemas.microsoft.com/office/drawing/2014/main" id="{BAD47364-7E7A-4838-8E76-19668EBC2FD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1160253">
            <a:off x="3281020" y="5377380"/>
            <a:ext cx="601158" cy="388984"/>
          </a:xfrm>
          <a:prstGeom prst="rect">
            <a:avLst/>
          </a:prstGeom>
        </p:spPr>
      </p:pic>
      <p:cxnSp>
        <p:nvCxnSpPr>
          <p:cNvPr id="173" name="Google Shape;82;p13">
            <a:extLst>
              <a:ext uri="{FF2B5EF4-FFF2-40B4-BE49-F238E27FC236}">
                <a16:creationId xmlns:a16="http://schemas.microsoft.com/office/drawing/2014/main" id="{70F3466E-8EEA-4612-9662-001DB01CAB5A}"/>
              </a:ext>
            </a:extLst>
          </p:cNvPr>
          <p:cNvCxnSpPr>
            <a:cxnSpLocks/>
          </p:cNvCxnSpPr>
          <p:nvPr/>
        </p:nvCxnSpPr>
        <p:spPr>
          <a:xfrm flipV="1">
            <a:off x="5069752" y="4166027"/>
            <a:ext cx="741766" cy="123447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83;p13">
            <a:extLst>
              <a:ext uri="{FF2B5EF4-FFF2-40B4-BE49-F238E27FC236}">
                <a16:creationId xmlns:a16="http://schemas.microsoft.com/office/drawing/2014/main" id="{06441066-B41C-408E-B680-B0D941235331}"/>
              </a:ext>
            </a:extLst>
          </p:cNvPr>
          <p:cNvCxnSpPr>
            <a:cxnSpLocks/>
          </p:cNvCxnSpPr>
          <p:nvPr/>
        </p:nvCxnSpPr>
        <p:spPr>
          <a:xfrm>
            <a:off x="5059722" y="4288645"/>
            <a:ext cx="786291" cy="786567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84;p13">
            <a:extLst>
              <a:ext uri="{FF2B5EF4-FFF2-40B4-BE49-F238E27FC236}">
                <a16:creationId xmlns:a16="http://schemas.microsoft.com/office/drawing/2014/main" id="{098E2292-634C-4E25-B94F-8E9E764DEEBE}"/>
              </a:ext>
            </a:extLst>
          </p:cNvPr>
          <p:cNvCxnSpPr>
            <a:cxnSpLocks/>
          </p:cNvCxnSpPr>
          <p:nvPr/>
        </p:nvCxnSpPr>
        <p:spPr>
          <a:xfrm>
            <a:off x="5065907" y="4294328"/>
            <a:ext cx="797522" cy="121463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85;p13">
            <a:extLst>
              <a:ext uri="{FF2B5EF4-FFF2-40B4-BE49-F238E27FC236}">
                <a16:creationId xmlns:a16="http://schemas.microsoft.com/office/drawing/2014/main" id="{13453DBF-08E7-47D0-84FD-518065797F8D}"/>
              </a:ext>
            </a:extLst>
          </p:cNvPr>
          <p:cNvCxnSpPr>
            <a:cxnSpLocks/>
          </p:cNvCxnSpPr>
          <p:nvPr/>
        </p:nvCxnSpPr>
        <p:spPr>
          <a:xfrm rot="10800000" flipH="1">
            <a:off x="5030529" y="4616630"/>
            <a:ext cx="780900" cy="10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86;p13">
            <a:extLst>
              <a:ext uri="{FF2B5EF4-FFF2-40B4-BE49-F238E27FC236}">
                <a16:creationId xmlns:a16="http://schemas.microsoft.com/office/drawing/2014/main" id="{B62A9F6C-1549-448C-AC45-E23C0A49126D}"/>
              </a:ext>
            </a:extLst>
          </p:cNvPr>
          <p:cNvCxnSpPr>
            <a:cxnSpLocks/>
          </p:cNvCxnSpPr>
          <p:nvPr/>
        </p:nvCxnSpPr>
        <p:spPr>
          <a:xfrm flipV="1">
            <a:off x="5036718" y="4166179"/>
            <a:ext cx="774803" cy="5578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87;p13">
            <a:extLst>
              <a:ext uri="{FF2B5EF4-FFF2-40B4-BE49-F238E27FC236}">
                <a16:creationId xmlns:a16="http://schemas.microsoft.com/office/drawing/2014/main" id="{321C59E4-D4BB-492A-B80F-604582ADAC23}"/>
              </a:ext>
            </a:extLst>
          </p:cNvPr>
          <p:cNvCxnSpPr>
            <a:cxnSpLocks/>
          </p:cNvCxnSpPr>
          <p:nvPr/>
        </p:nvCxnSpPr>
        <p:spPr>
          <a:xfrm flipV="1">
            <a:off x="5065817" y="4166027"/>
            <a:ext cx="745703" cy="98281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88;p13">
            <a:extLst>
              <a:ext uri="{FF2B5EF4-FFF2-40B4-BE49-F238E27FC236}">
                <a16:creationId xmlns:a16="http://schemas.microsoft.com/office/drawing/2014/main" id="{33F85D33-D67A-4A76-9BFE-5FD5EF9C6196}"/>
              </a:ext>
            </a:extLst>
          </p:cNvPr>
          <p:cNvCxnSpPr>
            <a:cxnSpLocks/>
          </p:cNvCxnSpPr>
          <p:nvPr/>
        </p:nvCxnSpPr>
        <p:spPr>
          <a:xfrm>
            <a:off x="6402616" y="4166148"/>
            <a:ext cx="65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89;p13">
            <a:extLst>
              <a:ext uri="{FF2B5EF4-FFF2-40B4-BE49-F238E27FC236}">
                <a16:creationId xmlns:a16="http://schemas.microsoft.com/office/drawing/2014/main" id="{CBB278F8-A628-4F89-947E-47CA2C03CEF0}"/>
              </a:ext>
            </a:extLst>
          </p:cNvPr>
          <p:cNvCxnSpPr>
            <a:cxnSpLocks/>
          </p:cNvCxnSpPr>
          <p:nvPr/>
        </p:nvCxnSpPr>
        <p:spPr>
          <a:xfrm>
            <a:off x="6402616" y="4616598"/>
            <a:ext cx="65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90;p13">
            <a:extLst>
              <a:ext uri="{FF2B5EF4-FFF2-40B4-BE49-F238E27FC236}">
                <a16:creationId xmlns:a16="http://schemas.microsoft.com/office/drawing/2014/main" id="{5D562130-A4C0-410F-98AD-E66A6A866735}"/>
              </a:ext>
            </a:extLst>
          </p:cNvPr>
          <p:cNvCxnSpPr>
            <a:cxnSpLocks/>
          </p:cNvCxnSpPr>
          <p:nvPr/>
        </p:nvCxnSpPr>
        <p:spPr>
          <a:xfrm rot="10800000" flipH="1">
            <a:off x="6402616" y="4165998"/>
            <a:ext cx="650700" cy="4506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91;p13">
            <a:extLst>
              <a:ext uri="{FF2B5EF4-FFF2-40B4-BE49-F238E27FC236}">
                <a16:creationId xmlns:a16="http://schemas.microsoft.com/office/drawing/2014/main" id="{96B4D432-C986-4E22-B02E-5D3884890F36}"/>
              </a:ext>
            </a:extLst>
          </p:cNvPr>
          <p:cNvCxnSpPr>
            <a:cxnSpLocks/>
          </p:cNvCxnSpPr>
          <p:nvPr/>
        </p:nvCxnSpPr>
        <p:spPr>
          <a:xfrm>
            <a:off x="6402616" y="4616599"/>
            <a:ext cx="650700" cy="5486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92;p13">
            <a:extLst>
              <a:ext uri="{FF2B5EF4-FFF2-40B4-BE49-F238E27FC236}">
                <a16:creationId xmlns:a16="http://schemas.microsoft.com/office/drawing/2014/main" id="{D5B4809F-E125-401B-9228-60A93330BAA6}"/>
              </a:ext>
            </a:extLst>
          </p:cNvPr>
          <p:cNvCxnSpPr>
            <a:cxnSpLocks/>
          </p:cNvCxnSpPr>
          <p:nvPr/>
        </p:nvCxnSpPr>
        <p:spPr>
          <a:xfrm rot="10800000" flipH="1">
            <a:off x="6496218" y="5165089"/>
            <a:ext cx="557100" cy="8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93;p13">
            <a:extLst>
              <a:ext uri="{FF2B5EF4-FFF2-40B4-BE49-F238E27FC236}">
                <a16:creationId xmlns:a16="http://schemas.microsoft.com/office/drawing/2014/main" id="{BC4905FB-5E2B-4086-93D6-9E8BDA23B96C}"/>
              </a:ext>
            </a:extLst>
          </p:cNvPr>
          <p:cNvCxnSpPr>
            <a:cxnSpLocks/>
          </p:cNvCxnSpPr>
          <p:nvPr/>
        </p:nvCxnSpPr>
        <p:spPr>
          <a:xfrm>
            <a:off x="6496217" y="5602847"/>
            <a:ext cx="6135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6" name="Gráfico 185">
            <a:extLst>
              <a:ext uri="{FF2B5EF4-FFF2-40B4-BE49-F238E27FC236}">
                <a16:creationId xmlns:a16="http://schemas.microsoft.com/office/drawing/2014/main" id="{B80FEED8-0D5D-4582-A5B5-CBB1CAFD9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67963" y="4083578"/>
            <a:ext cx="462566" cy="384383"/>
          </a:xfrm>
          <a:prstGeom prst="rect">
            <a:avLst/>
          </a:prstGeom>
        </p:spPr>
      </p:pic>
      <p:pic>
        <p:nvPicPr>
          <p:cNvPr id="187" name="Gráfico 186">
            <a:extLst>
              <a:ext uri="{FF2B5EF4-FFF2-40B4-BE49-F238E27FC236}">
                <a16:creationId xmlns:a16="http://schemas.microsoft.com/office/drawing/2014/main" id="{3944DD53-A308-4A56-8607-7F3DD32A51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53263" y="4534751"/>
            <a:ext cx="462566" cy="384383"/>
          </a:xfrm>
          <a:prstGeom prst="rect">
            <a:avLst/>
          </a:prstGeom>
        </p:spPr>
      </p:pic>
      <p:pic>
        <p:nvPicPr>
          <p:cNvPr id="188" name="Gráfico 187">
            <a:extLst>
              <a:ext uri="{FF2B5EF4-FFF2-40B4-BE49-F238E27FC236}">
                <a16:creationId xmlns:a16="http://schemas.microsoft.com/office/drawing/2014/main" id="{8320092D-A5A6-485F-BD84-AB0560071A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53263" y="5015018"/>
            <a:ext cx="462566" cy="384383"/>
          </a:xfrm>
          <a:prstGeom prst="rect">
            <a:avLst/>
          </a:prstGeom>
        </p:spPr>
      </p:pic>
      <p:pic>
        <p:nvPicPr>
          <p:cNvPr id="189" name="Gráfico 188">
            <a:extLst>
              <a:ext uri="{FF2B5EF4-FFF2-40B4-BE49-F238E27FC236}">
                <a16:creationId xmlns:a16="http://schemas.microsoft.com/office/drawing/2014/main" id="{A18804D2-807B-482D-BBF9-7729C8BB2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41749">
            <a:off x="5920682" y="4033438"/>
            <a:ext cx="364872" cy="313416"/>
          </a:xfrm>
          <a:prstGeom prst="rect">
            <a:avLst/>
          </a:prstGeom>
        </p:spPr>
      </p:pic>
      <p:pic>
        <p:nvPicPr>
          <p:cNvPr id="190" name="Gráfico 189">
            <a:extLst>
              <a:ext uri="{FF2B5EF4-FFF2-40B4-BE49-F238E27FC236}">
                <a16:creationId xmlns:a16="http://schemas.microsoft.com/office/drawing/2014/main" id="{6F763631-E28A-42D4-A088-4ECEE06BA8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141749">
            <a:off x="5935610" y="4483524"/>
            <a:ext cx="364872" cy="313416"/>
          </a:xfrm>
          <a:prstGeom prst="rect">
            <a:avLst/>
          </a:prstGeom>
        </p:spPr>
      </p:pic>
      <p:pic>
        <p:nvPicPr>
          <p:cNvPr id="191" name="Gráfico 190">
            <a:extLst>
              <a:ext uri="{FF2B5EF4-FFF2-40B4-BE49-F238E27FC236}">
                <a16:creationId xmlns:a16="http://schemas.microsoft.com/office/drawing/2014/main" id="{0BA204BE-7DC0-4E86-8D39-044E7D39C38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141749">
            <a:off x="5943559" y="4974923"/>
            <a:ext cx="364872" cy="313416"/>
          </a:xfrm>
          <a:prstGeom prst="rect">
            <a:avLst/>
          </a:prstGeom>
        </p:spPr>
      </p:pic>
      <p:pic>
        <p:nvPicPr>
          <p:cNvPr id="192" name="Gráfico 191">
            <a:extLst>
              <a:ext uri="{FF2B5EF4-FFF2-40B4-BE49-F238E27FC236}">
                <a16:creationId xmlns:a16="http://schemas.microsoft.com/office/drawing/2014/main" id="{012E9142-7453-42CE-801B-7400C5AA373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141749">
            <a:off x="5943561" y="5408851"/>
            <a:ext cx="364872" cy="313416"/>
          </a:xfrm>
          <a:prstGeom prst="rect">
            <a:avLst/>
          </a:prstGeom>
        </p:spPr>
      </p:pic>
      <p:pic>
        <p:nvPicPr>
          <p:cNvPr id="193" name="Gráfico 192">
            <a:extLst>
              <a:ext uri="{FF2B5EF4-FFF2-40B4-BE49-F238E27FC236}">
                <a16:creationId xmlns:a16="http://schemas.microsoft.com/office/drawing/2014/main" id="{ED734DE5-E4C9-4A26-BBC8-E01411C22C0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160253">
            <a:off x="7180282" y="4384589"/>
            <a:ext cx="601158" cy="388984"/>
          </a:xfrm>
          <a:prstGeom prst="rect">
            <a:avLst/>
          </a:prstGeom>
        </p:spPr>
      </p:pic>
      <p:pic>
        <p:nvPicPr>
          <p:cNvPr id="194" name="Gráfico 193">
            <a:extLst>
              <a:ext uri="{FF2B5EF4-FFF2-40B4-BE49-F238E27FC236}">
                <a16:creationId xmlns:a16="http://schemas.microsoft.com/office/drawing/2014/main" id="{3C673A4F-7425-4679-B50A-7E7B719EA77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160253">
            <a:off x="7180283" y="4921857"/>
            <a:ext cx="601158" cy="388984"/>
          </a:xfrm>
          <a:prstGeom prst="rect">
            <a:avLst/>
          </a:prstGeom>
        </p:spPr>
      </p:pic>
      <p:pic>
        <p:nvPicPr>
          <p:cNvPr id="195" name="Gráfico 194">
            <a:extLst>
              <a:ext uri="{FF2B5EF4-FFF2-40B4-BE49-F238E27FC236}">
                <a16:creationId xmlns:a16="http://schemas.microsoft.com/office/drawing/2014/main" id="{F5DFDA38-345F-49B1-835A-3499498402D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1160253">
            <a:off x="7215961" y="5382767"/>
            <a:ext cx="601158" cy="388984"/>
          </a:xfrm>
          <a:prstGeom prst="rect">
            <a:avLst/>
          </a:prstGeom>
        </p:spPr>
      </p:pic>
      <p:pic>
        <p:nvPicPr>
          <p:cNvPr id="196" name="Gráfico 195">
            <a:extLst>
              <a:ext uri="{FF2B5EF4-FFF2-40B4-BE49-F238E27FC236}">
                <a16:creationId xmlns:a16="http://schemas.microsoft.com/office/drawing/2014/main" id="{A4AD8BAF-1BC0-4359-952D-642B5EF640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160253">
            <a:off x="7208329" y="3939058"/>
            <a:ext cx="601158" cy="388984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8D6EA6C-9345-4A79-8DF6-230615EDBF66}"/>
              </a:ext>
            </a:extLst>
          </p:cNvPr>
          <p:cNvSpPr/>
          <p:nvPr/>
        </p:nvSpPr>
        <p:spPr>
          <a:xfrm>
            <a:off x="4144535" y="4146227"/>
            <a:ext cx="219645" cy="21542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8" name="Gráfico 197">
            <a:extLst>
              <a:ext uri="{FF2B5EF4-FFF2-40B4-BE49-F238E27FC236}">
                <a16:creationId xmlns:a16="http://schemas.microsoft.com/office/drawing/2014/main" id="{6B747597-2AB1-4ED7-A2B7-16899548CF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160253">
            <a:off x="2992194" y="7594034"/>
            <a:ext cx="601158" cy="388984"/>
          </a:xfrm>
          <a:prstGeom prst="rect">
            <a:avLst/>
          </a:prstGeom>
        </p:spPr>
      </p:pic>
      <p:pic>
        <p:nvPicPr>
          <p:cNvPr id="199" name="Gráfico 198">
            <a:extLst>
              <a:ext uri="{FF2B5EF4-FFF2-40B4-BE49-F238E27FC236}">
                <a16:creationId xmlns:a16="http://schemas.microsoft.com/office/drawing/2014/main" id="{3B77E20C-146D-4D49-85E9-D7E9A3EA90F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160253">
            <a:off x="2036416" y="8853040"/>
            <a:ext cx="601158" cy="388984"/>
          </a:xfrm>
          <a:prstGeom prst="rect">
            <a:avLst/>
          </a:prstGeom>
        </p:spPr>
      </p:pic>
      <p:pic>
        <p:nvPicPr>
          <p:cNvPr id="200" name="Gráfico 199">
            <a:extLst>
              <a:ext uri="{FF2B5EF4-FFF2-40B4-BE49-F238E27FC236}">
                <a16:creationId xmlns:a16="http://schemas.microsoft.com/office/drawing/2014/main" id="{F2ECC2FB-B06C-4734-BEE1-B05D49C9A84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160253">
            <a:off x="1223998" y="8753031"/>
            <a:ext cx="601158" cy="388984"/>
          </a:xfrm>
          <a:prstGeom prst="rect">
            <a:avLst/>
          </a:prstGeom>
        </p:spPr>
      </p:pic>
      <p:pic>
        <p:nvPicPr>
          <p:cNvPr id="201" name="Gráfico 200">
            <a:extLst>
              <a:ext uri="{FF2B5EF4-FFF2-40B4-BE49-F238E27FC236}">
                <a16:creationId xmlns:a16="http://schemas.microsoft.com/office/drawing/2014/main" id="{D9742AD1-CBB1-497B-96E8-6DE117D5013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1160253">
            <a:off x="2155167" y="7477387"/>
            <a:ext cx="601158" cy="388984"/>
          </a:xfrm>
          <a:prstGeom prst="rect">
            <a:avLst/>
          </a:prstGeom>
        </p:spPr>
      </p:pic>
      <p:pic>
        <p:nvPicPr>
          <p:cNvPr id="202" name="Gráfico 201">
            <a:extLst>
              <a:ext uri="{FF2B5EF4-FFF2-40B4-BE49-F238E27FC236}">
                <a16:creationId xmlns:a16="http://schemas.microsoft.com/office/drawing/2014/main" id="{9FB2113E-551D-42FA-AE99-4C85F8D92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41749">
            <a:off x="1257005" y="7723899"/>
            <a:ext cx="364872" cy="313416"/>
          </a:xfrm>
          <a:prstGeom prst="rect">
            <a:avLst/>
          </a:prstGeom>
        </p:spPr>
      </p:pic>
      <p:pic>
        <p:nvPicPr>
          <p:cNvPr id="203" name="Gráfico 202">
            <a:extLst>
              <a:ext uri="{FF2B5EF4-FFF2-40B4-BE49-F238E27FC236}">
                <a16:creationId xmlns:a16="http://schemas.microsoft.com/office/drawing/2014/main" id="{C3D7CCB4-1BA8-4AED-ADE7-5B3D55EBC5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141749">
            <a:off x="1783076" y="8346827"/>
            <a:ext cx="364872" cy="313416"/>
          </a:xfrm>
          <a:prstGeom prst="rect">
            <a:avLst/>
          </a:prstGeom>
        </p:spPr>
      </p:pic>
      <p:pic>
        <p:nvPicPr>
          <p:cNvPr id="204" name="Gráfico 203">
            <a:extLst>
              <a:ext uri="{FF2B5EF4-FFF2-40B4-BE49-F238E27FC236}">
                <a16:creationId xmlns:a16="http://schemas.microsoft.com/office/drawing/2014/main" id="{FCE2C57A-D289-4B95-8308-CF7C121E89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141749">
            <a:off x="2853764" y="8772668"/>
            <a:ext cx="364872" cy="313416"/>
          </a:xfrm>
          <a:prstGeom prst="rect">
            <a:avLst/>
          </a:prstGeom>
        </p:spPr>
      </p:pic>
      <p:pic>
        <p:nvPicPr>
          <p:cNvPr id="205" name="Gráfico 204">
            <a:extLst>
              <a:ext uri="{FF2B5EF4-FFF2-40B4-BE49-F238E27FC236}">
                <a16:creationId xmlns:a16="http://schemas.microsoft.com/office/drawing/2014/main" id="{D9807547-85F4-4169-9D6F-59B8C868D06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141749">
            <a:off x="2934072" y="8258096"/>
            <a:ext cx="364872" cy="313416"/>
          </a:xfrm>
          <a:prstGeom prst="rect">
            <a:avLst/>
          </a:prstGeom>
        </p:spPr>
      </p:pic>
      <p:cxnSp>
        <p:nvCxnSpPr>
          <p:cNvPr id="206" name="Google Shape;145;p13">
            <a:extLst>
              <a:ext uri="{FF2B5EF4-FFF2-40B4-BE49-F238E27FC236}">
                <a16:creationId xmlns:a16="http://schemas.microsoft.com/office/drawing/2014/main" id="{8B4A298F-554A-4238-BBFA-6930C0CE634F}"/>
              </a:ext>
            </a:extLst>
          </p:cNvPr>
          <p:cNvCxnSpPr>
            <a:cxnSpLocks/>
            <a:endCxn id="202" idx="3"/>
          </p:cNvCxnSpPr>
          <p:nvPr/>
        </p:nvCxnSpPr>
        <p:spPr>
          <a:xfrm flipH="1">
            <a:off x="1587603" y="7850230"/>
            <a:ext cx="753956" cy="1368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07" name="Google Shape;145;p13">
            <a:extLst>
              <a:ext uri="{FF2B5EF4-FFF2-40B4-BE49-F238E27FC236}">
                <a16:creationId xmlns:a16="http://schemas.microsoft.com/office/drawing/2014/main" id="{CD620538-E769-412D-A3BC-6C00DBE6BD77}"/>
              </a:ext>
            </a:extLst>
          </p:cNvPr>
          <p:cNvCxnSpPr>
            <a:cxnSpLocks/>
            <a:endCxn id="202" idx="3"/>
          </p:cNvCxnSpPr>
          <p:nvPr/>
        </p:nvCxnSpPr>
        <p:spPr>
          <a:xfrm flipV="1">
            <a:off x="1583546" y="7987056"/>
            <a:ext cx="4056" cy="7624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08" name="Google Shape;145;p13">
            <a:extLst>
              <a:ext uri="{FF2B5EF4-FFF2-40B4-BE49-F238E27FC236}">
                <a16:creationId xmlns:a16="http://schemas.microsoft.com/office/drawing/2014/main" id="{77DF3FAE-E9D2-410F-8933-59238C15A5B1}"/>
              </a:ext>
            </a:extLst>
          </p:cNvPr>
          <p:cNvCxnSpPr>
            <a:cxnSpLocks/>
          </p:cNvCxnSpPr>
          <p:nvPr/>
        </p:nvCxnSpPr>
        <p:spPr>
          <a:xfrm>
            <a:off x="1583545" y="8749529"/>
            <a:ext cx="692050" cy="10105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09" name="Google Shape;145;p13">
            <a:extLst>
              <a:ext uri="{FF2B5EF4-FFF2-40B4-BE49-F238E27FC236}">
                <a16:creationId xmlns:a16="http://schemas.microsoft.com/office/drawing/2014/main" id="{5D739A72-6123-4FEA-9D50-10A585014419}"/>
              </a:ext>
            </a:extLst>
          </p:cNvPr>
          <p:cNvCxnSpPr>
            <a:cxnSpLocks/>
          </p:cNvCxnSpPr>
          <p:nvPr/>
        </p:nvCxnSpPr>
        <p:spPr>
          <a:xfrm flipV="1">
            <a:off x="2843385" y="7880610"/>
            <a:ext cx="48513" cy="45657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10" name="Google Shape;145;p13">
            <a:extLst>
              <a:ext uri="{FF2B5EF4-FFF2-40B4-BE49-F238E27FC236}">
                <a16:creationId xmlns:a16="http://schemas.microsoft.com/office/drawing/2014/main" id="{1785F1E8-117D-4628-ACB3-0632FF1F92C4}"/>
              </a:ext>
            </a:extLst>
          </p:cNvPr>
          <p:cNvCxnSpPr>
            <a:cxnSpLocks/>
          </p:cNvCxnSpPr>
          <p:nvPr/>
        </p:nvCxnSpPr>
        <p:spPr>
          <a:xfrm flipH="1">
            <a:off x="2831163" y="8337189"/>
            <a:ext cx="12165" cy="4751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11" name="Google Shape;145;p13">
            <a:extLst>
              <a:ext uri="{FF2B5EF4-FFF2-40B4-BE49-F238E27FC236}">
                <a16:creationId xmlns:a16="http://schemas.microsoft.com/office/drawing/2014/main" id="{29F7947B-3310-4D3E-96EE-B80A9A3E0F4E}"/>
              </a:ext>
            </a:extLst>
          </p:cNvPr>
          <p:cNvCxnSpPr>
            <a:cxnSpLocks/>
          </p:cNvCxnSpPr>
          <p:nvPr/>
        </p:nvCxnSpPr>
        <p:spPr>
          <a:xfrm flipV="1">
            <a:off x="2275599" y="8812308"/>
            <a:ext cx="555017" cy="3827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12" name="Google Shape;150;p13">
            <a:extLst>
              <a:ext uri="{FF2B5EF4-FFF2-40B4-BE49-F238E27FC236}">
                <a16:creationId xmlns:a16="http://schemas.microsoft.com/office/drawing/2014/main" id="{53DECF40-5ACC-4DE6-BEA9-C108FAC2684A}"/>
              </a:ext>
            </a:extLst>
          </p:cNvPr>
          <p:cNvCxnSpPr>
            <a:cxnSpLocks/>
          </p:cNvCxnSpPr>
          <p:nvPr/>
        </p:nvCxnSpPr>
        <p:spPr>
          <a:xfrm flipV="1">
            <a:off x="2309055" y="7941068"/>
            <a:ext cx="528245" cy="842338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13" name="Google Shape;150;p13">
            <a:extLst>
              <a:ext uri="{FF2B5EF4-FFF2-40B4-BE49-F238E27FC236}">
                <a16:creationId xmlns:a16="http://schemas.microsoft.com/office/drawing/2014/main" id="{80A7FBB4-B9CF-4DC8-9397-CA1FCE3C52DB}"/>
              </a:ext>
            </a:extLst>
          </p:cNvPr>
          <p:cNvCxnSpPr>
            <a:cxnSpLocks/>
          </p:cNvCxnSpPr>
          <p:nvPr/>
        </p:nvCxnSpPr>
        <p:spPr>
          <a:xfrm>
            <a:off x="1640451" y="8695662"/>
            <a:ext cx="668600" cy="8774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14" name="Google Shape;150;p13">
            <a:extLst>
              <a:ext uri="{FF2B5EF4-FFF2-40B4-BE49-F238E27FC236}">
                <a16:creationId xmlns:a16="http://schemas.microsoft.com/office/drawing/2014/main" id="{B5899AB9-5DF1-4B56-AD92-EB0908FCECBC}"/>
              </a:ext>
            </a:extLst>
          </p:cNvPr>
          <p:cNvCxnSpPr>
            <a:cxnSpLocks/>
          </p:cNvCxnSpPr>
          <p:nvPr/>
        </p:nvCxnSpPr>
        <p:spPr>
          <a:xfrm flipV="1">
            <a:off x="1640455" y="7941067"/>
            <a:ext cx="1211195" cy="104152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15" name="Google Shape;150;p13">
            <a:extLst>
              <a:ext uri="{FF2B5EF4-FFF2-40B4-BE49-F238E27FC236}">
                <a16:creationId xmlns:a16="http://schemas.microsoft.com/office/drawing/2014/main" id="{2373A9FA-006F-4E9D-AA1C-A5592B71269D}"/>
              </a:ext>
            </a:extLst>
          </p:cNvPr>
          <p:cNvCxnSpPr>
            <a:cxnSpLocks/>
          </p:cNvCxnSpPr>
          <p:nvPr/>
        </p:nvCxnSpPr>
        <p:spPr>
          <a:xfrm>
            <a:off x="1640453" y="8045220"/>
            <a:ext cx="0" cy="650441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6" name="Google Shape;117;p13">
            <a:extLst>
              <a:ext uri="{FF2B5EF4-FFF2-40B4-BE49-F238E27FC236}">
                <a16:creationId xmlns:a16="http://schemas.microsoft.com/office/drawing/2014/main" id="{31F0AC4F-C863-4210-AF1E-82131C0EE809}"/>
              </a:ext>
            </a:extLst>
          </p:cNvPr>
          <p:cNvSpPr txBox="1"/>
          <p:nvPr/>
        </p:nvSpPr>
        <p:spPr>
          <a:xfrm>
            <a:off x="5314215" y="9266445"/>
            <a:ext cx="10884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500" b="1" i="1" dirty="0">
                <a:solidFill>
                  <a:schemeClr val="dk2"/>
                </a:solidFill>
                <a:latin typeface="+mn-lt"/>
              </a:rPr>
              <a:t>t0, </a:t>
            </a:r>
            <a:r>
              <a:rPr lang="en-US" sz="1500" b="1" i="1" dirty="0">
                <a:solidFill>
                  <a:schemeClr val="dk2"/>
                </a:solidFill>
                <a:latin typeface="+mn-lt"/>
              </a:rPr>
              <a:t>t1,</a:t>
            </a:r>
            <a:endParaRPr sz="1500" b="1" i="1" dirty="0">
              <a:solidFill>
                <a:schemeClr val="dk2"/>
              </a:solidFill>
              <a:latin typeface="+mn-lt"/>
            </a:endParaRPr>
          </a:p>
        </p:txBody>
      </p:sp>
      <p:sp>
        <p:nvSpPr>
          <p:cNvPr id="217" name="Google Shape;119;p13">
            <a:extLst>
              <a:ext uri="{FF2B5EF4-FFF2-40B4-BE49-F238E27FC236}">
                <a16:creationId xmlns:a16="http://schemas.microsoft.com/office/drawing/2014/main" id="{2BB4DF39-9D44-4B5A-82C7-096DC5F70733}"/>
              </a:ext>
            </a:extLst>
          </p:cNvPr>
          <p:cNvSpPr txBox="1"/>
          <p:nvPr/>
        </p:nvSpPr>
        <p:spPr>
          <a:xfrm>
            <a:off x="7491371" y="9266445"/>
            <a:ext cx="8979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500" b="1" i="1" dirty="0">
                <a:solidFill>
                  <a:schemeClr val="dk2"/>
                </a:solidFill>
                <a:latin typeface="+mn-lt"/>
              </a:rPr>
              <a:t>… |A|</a:t>
            </a:r>
            <a:endParaRPr sz="1500" b="1" i="1" dirty="0">
              <a:solidFill>
                <a:schemeClr val="dk2"/>
              </a:solidFill>
              <a:latin typeface="+mn-lt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60401AE-73D2-4199-B0BF-D78EDBE97046}"/>
              </a:ext>
            </a:extLst>
          </p:cNvPr>
          <p:cNvSpPr txBox="1"/>
          <p:nvPr/>
        </p:nvSpPr>
        <p:spPr>
          <a:xfrm>
            <a:off x="970281" y="3736165"/>
            <a:ext cx="1047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err="1">
                <a:latin typeface="+mn-lt"/>
              </a:rPr>
              <a:t>Subnetwork</a:t>
            </a:r>
            <a:r>
              <a:rPr lang="pt-BR" sz="1100" dirty="0">
                <a:latin typeface="+mn-lt"/>
              </a:rPr>
              <a:t> 1</a:t>
            </a:r>
            <a:endParaRPr lang="en-US" sz="1100" dirty="0">
              <a:latin typeface="+mn-lt"/>
            </a:endParaRP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6C76F60D-9298-4D58-B435-9F14A9F1552B}"/>
              </a:ext>
            </a:extLst>
          </p:cNvPr>
          <p:cNvSpPr txBox="1"/>
          <p:nvPr/>
        </p:nvSpPr>
        <p:spPr>
          <a:xfrm>
            <a:off x="2264161" y="3736165"/>
            <a:ext cx="1047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err="1">
                <a:latin typeface="+mn-lt"/>
              </a:rPr>
              <a:t>Subnetwork</a:t>
            </a:r>
            <a:r>
              <a:rPr lang="pt-BR" sz="1100" dirty="0">
                <a:latin typeface="+mn-lt"/>
              </a:rPr>
              <a:t> 2</a:t>
            </a:r>
            <a:endParaRPr lang="en-US" sz="1100" dirty="0">
              <a:latin typeface="+mn-lt"/>
            </a:endParaRPr>
          </a:p>
        </p:txBody>
      </p:sp>
      <p:sp>
        <p:nvSpPr>
          <p:cNvPr id="106" name="Google Shape;129;p13">
            <a:extLst>
              <a:ext uri="{FF2B5EF4-FFF2-40B4-BE49-F238E27FC236}">
                <a16:creationId xmlns:a16="http://schemas.microsoft.com/office/drawing/2014/main" id="{62E3A095-4D03-4790-92D9-D2F01A711144}"/>
              </a:ext>
            </a:extLst>
          </p:cNvPr>
          <p:cNvSpPr txBox="1"/>
          <p:nvPr/>
        </p:nvSpPr>
        <p:spPr>
          <a:xfrm rot="20277277">
            <a:off x="6258809" y="3482196"/>
            <a:ext cx="123157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1200" dirty="0" err="1">
                <a:solidFill>
                  <a:schemeClr val="dk2"/>
                </a:solidFill>
                <a:latin typeface="+mn-lt"/>
              </a:rPr>
              <a:t>Indirect</a:t>
            </a:r>
            <a:r>
              <a:rPr lang="pt-BR" sz="1200" dirty="0">
                <a:solidFill>
                  <a:schemeClr val="dk2"/>
                </a:solidFill>
                <a:latin typeface="+mn-lt"/>
              </a:rPr>
              <a:t> </a:t>
            </a:r>
            <a:r>
              <a:rPr lang="pt-BR" sz="1200" dirty="0" err="1">
                <a:solidFill>
                  <a:schemeClr val="dk2"/>
                </a:solidFill>
                <a:latin typeface="+mn-lt"/>
              </a:rPr>
              <a:t>effect</a:t>
            </a:r>
            <a:r>
              <a:rPr lang="pt-BR" sz="1200" dirty="0">
                <a:solidFill>
                  <a:schemeClr val="dk2"/>
                </a:solidFill>
                <a:latin typeface="+mn-lt"/>
              </a:rPr>
              <a:t> </a:t>
            </a:r>
            <a:r>
              <a:rPr lang="pt-BR" sz="1200" dirty="0" err="1">
                <a:solidFill>
                  <a:schemeClr val="dk2"/>
                </a:solidFill>
                <a:latin typeface="+mn-lt"/>
              </a:rPr>
              <a:t>of</a:t>
            </a:r>
            <a:r>
              <a:rPr lang="pt-BR" sz="1200" dirty="0">
                <a:solidFill>
                  <a:schemeClr val="dk2"/>
                </a:solidFill>
                <a:latin typeface="+mn-lt"/>
              </a:rPr>
              <a:t> coral </a:t>
            </a:r>
            <a:r>
              <a:rPr lang="pt-BR" sz="1200" dirty="0" err="1">
                <a:solidFill>
                  <a:schemeClr val="dk2"/>
                </a:solidFill>
                <a:latin typeface="+mn-lt"/>
              </a:rPr>
              <a:t>loss</a:t>
            </a:r>
            <a:endParaRPr sz="1200" dirty="0">
              <a:solidFill>
                <a:schemeClr val="dk2"/>
              </a:solidFill>
              <a:latin typeface="+mn-lt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3043EA5F-8CAE-418A-9F46-BF76EC5702C7}"/>
              </a:ext>
            </a:extLst>
          </p:cNvPr>
          <p:cNvSpPr/>
          <p:nvPr/>
        </p:nvSpPr>
        <p:spPr>
          <a:xfrm>
            <a:off x="1975219" y="4517183"/>
            <a:ext cx="309673" cy="161931"/>
          </a:xfrm>
          <a:custGeom>
            <a:avLst/>
            <a:gdLst>
              <a:gd name="connsiteX0" fmla="*/ 259557 w 309673"/>
              <a:gd name="connsiteY0" fmla="*/ 157163 h 161931"/>
              <a:gd name="connsiteX1" fmla="*/ 264319 w 309673"/>
              <a:gd name="connsiteY1" fmla="*/ 145256 h 161931"/>
              <a:gd name="connsiteX2" fmla="*/ 271463 w 309673"/>
              <a:gd name="connsiteY2" fmla="*/ 140494 h 161931"/>
              <a:gd name="connsiteX3" fmla="*/ 278607 w 309673"/>
              <a:gd name="connsiteY3" fmla="*/ 126206 h 161931"/>
              <a:gd name="connsiteX4" fmla="*/ 300038 w 309673"/>
              <a:gd name="connsiteY4" fmla="*/ 114300 h 161931"/>
              <a:gd name="connsiteX5" fmla="*/ 307182 w 309673"/>
              <a:gd name="connsiteY5" fmla="*/ 107156 h 161931"/>
              <a:gd name="connsiteX6" fmla="*/ 307182 w 309673"/>
              <a:gd name="connsiteY6" fmla="*/ 85725 h 161931"/>
              <a:gd name="connsiteX7" fmla="*/ 297657 w 309673"/>
              <a:gd name="connsiteY7" fmla="*/ 71438 h 161931"/>
              <a:gd name="connsiteX8" fmla="*/ 283369 w 309673"/>
              <a:gd name="connsiteY8" fmla="*/ 66675 h 161931"/>
              <a:gd name="connsiteX9" fmla="*/ 269082 w 309673"/>
              <a:gd name="connsiteY9" fmla="*/ 57150 h 161931"/>
              <a:gd name="connsiteX10" fmla="*/ 254794 w 309673"/>
              <a:gd name="connsiteY10" fmla="*/ 52388 h 161931"/>
              <a:gd name="connsiteX11" fmla="*/ 247650 w 309673"/>
              <a:gd name="connsiteY11" fmla="*/ 47625 h 161931"/>
              <a:gd name="connsiteX12" fmla="*/ 240507 w 309673"/>
              <a:gd name="connsiteY12" fmla="*/ 40481 h 161931"/>
              <a:gd name="connsiteX13" fmla="*/ 223838 w 309673"/>
              <a:gd name="connsiteY13" fmla="*/ 35719 h 161931"/>
              <a:gd name="connsiteX14" fmla="*/ 207169 w 309673"/>
              <a:gd name="connsiteY14" fmla="*/ 28575 h 161931"/>
              <a:gd name="connsiteX15" fmla="*/ 192882 w 309673"/>
              <a:gd name="connsiteY15" fmla="*/ 23813 h 161931"/>
              <a:gd name="connsiteX16" fmla="*/ 161925 w 309673"/>
              <a:gd name="connsiteY16" fmla="*/ 11906 h 161931"/>
              <a:gd name="connsiteX17" fmla="*/ 150019 w 309673"/>
              <a:gd name="connsiteY17" fmla="*/ 9525 h 161931"/>
              <a:gd name="connsiteX18" fmla="*/ 133350 w 309673"/>
              <a:gd name="connsiteY18" fmla="*/ 4763 h 161931"/>
              <a:gd name="connsiteX19" fmla="*/ 126207 w 309673"/>
              <a:gd name="connsiteY19" fmla="*/ 2381 h 161931"/>
              <a:gd name="connsiteX20" fmla="*/ 107157 w 309673"/>
              <a:gd name="connsiteY20" fmla="*/ 0 h 161931"/>
              <a:gd name="connsiteX21" fmla="*/ 76200 w 309673"/>
              <a:gd name="connsiteY21" fmla="*/ 2381 h 161931"/>
              <a:gd name="connsiteX22" fmla="*/ 69057 w 309673"/>
              <a:gd name="connsiteY22" fmla="*/ 16669 h 161931"/>
              <a:gd name="connsiteX23" fmla="*/ 61913 w 309673"/>
              <a:gd name="connsiteY23" fmla="*/ 21431 h 161931"/>
              <a:gd name="connsiteX24" fmla="*/ 52388 w 309673"/>
              <a:gd name="connsiteY24" fmla="*/ 35719 h 161931"/>
              <a:gd name="connsiteX25" fmla="*/ 47625 w 309673"/>
              <a:gd name="connsiteY25" fmla="*/ 42863 h 161931"/>
              <a:gd name="connsiteX26" fmla="*/ 38100 w 309673"/>
              <a:gd name="connsiteY26" fmla="*/ 45244 h 161931"/>
              <a:gd name="connsiteX27" fmla="*/ 23813 w 309673"/>
              <a:gd name="connsiteY27" fmla="*/ 50006 h 161931"/>
              <a:gd name="connsiteX28" fmla="*/ 21432 w 309673"/>
              <a:gd name="connsiteY28" fmla="*/ 57150 h 161931"/>
              <a:gd name="connsiteX29" fmla="*/ 9525 w 309673"/>
              <a:gd name="connsiteY29" fmla="*/ 73819 h 161931"/>
              <a:gd name="connsiteX30" fmla="*/ 0 w 309673"/>
              <a:gd name="connsiteY30" fmla="*/ 88106 h 161931"/>
              <a:gd name="connsiteX31" fmla="*/ 2382 w 309673"/>
              <a:gd name="connsiteY31" fmla="*/ 123825 h 161931"/>
              <a:gd name="connsiteX32" fmla="*/ 7144 w 309673"/>
              <a:gd name="connsiteY32" fmla="*/ 130969 h 161931"/>
              <a:gd name="connsiteX33" fmla="*/ 21432 w 309673"/>
              <a:gd name="connsiteY33" fmla="*/ 138113 h 161931"/>
              <a:gd name="connsiteX34" fmla="*/ 83344 w 309673"/>
              <a:gd name="connsiteY34" fmla="*/ 140494 h 161931"/>
              <a:gd name="connsiteX35" fmla="*/ 100013 w 309673"/>
              <a:gd name="connsiteY35" fmla="*/ 145256 h 161931"/>
              <a:gd name="connsiteX36" fmla="*/ 114300 w 309673"/>
              <a:gd name="connsiteY36" fmla="*/ 147638 h 161931"/>
              <a:gd name="connsiteX37" fmla="*/ 121444 w 309673"/>
              <a:gd name="connsiteY37" fmla="*/ 150019 h 161931"/>
              <a:gd name="connsiteX38" fmla="*/ 135732 w 309673"/>
              <a:gd name="connsiteY38" fmla="*/ 152400 h 161931"/>
              <a:gd name="connsiteX39" fmla="*/ 180975 w 309673"/>
              <a:gd name="connsiteY39" fmla="*/ 157163 h 161931"/>
              <a:gd name="connsiteX40" fmla="*/ 259557 w 309673"/>
              <a:gd name="connsiteY40" fmla="*/ 157163 h 16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09673" h="161931">
                <a:moveTo>
                  <a:pt x="259557" y="157163"/>
                </a:moveTo>
                <a:cubicBezTo>
                  <a:pt x="273448" y="155178"/>
                  <a:pt x="261834" y="148734"/>
                  <a:pt x="264319" y="145256"/>
                </a:cubicBezTo>
                <a:cubicBezTo>
                  <a:pt x="265982" y="142927"/>
                  <a:pt x="269675" y="142729"/>
                  <a:pt x="271463" y="140494"/>
                </a:cubicBezTo>
                <a:cubicBezTo>
                  <a:pt x="281092" y="128458"/>
                  <a:pt x="265219" y="137921"/>
                  <a:pt x="278607" y="126206"/>
                </a:cubicBezTo>
                <a:cubicBezTo>
                  <a:pt x="288685" y="117387"/>
                  <a:pt x="290226" y="117570"/>
                  <a:pt x="300038" y="114300"/>
                </a:cubicBezTo>
                <a:cubicBezTo>
                  <a:pt x="302419" y="111919"/>
                  <a:pt x="305314" y="109958"/>
                  <a:pt x="307182" y="107156"/>
                </a:cubicBezTo>
                <a:cubicBezTo>
                  <a:pt x="311252" y="101051"/>
                  <a:pt x="309663" y="91680"/>
                  <a:pt x="307182" y="85725"/>
                </a:cubicBezTo>
                <a:cubicBezTo>
                  <a:pt x="304981" y="80442"/>
                  <a:pt x="303087" y="73248"/>
                  <a:pt x="297657" y="71438"/>
                </a:cubicBezTo>
                <a:cubicBezTo>
                  <a:pt x="292894" y="69850"/>
                  <a:pt x="287546" y="69460"/>
                  <a:pt x="283369" y="66675"/>
                </a:cubicBezTo>
                <a:cubicBezTo>
                  <a:pt x="278607" y="63500"/>
                  <a:pt x="274512" y="58960"/>
                  <a:pt x="269082" y="57150"/>
                </a:cubicBezTo>
                <a:lnTo>
                  <a:pt x="254794" y="52388"/>
                </a:lnTo>
                <a:cubicBezTo>
                  <a:pt x="252413" y="50800"/>
                  <a:pt x="249849" y="49457"/>
                  <a:pt x="247650" y="47625"/>
                </a:cubicBezTo>
                <a:cubicBezTo>
                  <a:pt x="245063" y="45469"/>
                  <a:pt x="243309" y="42349"/>
                  <a:pt x="240507" y="40481"/>
                </a:cubicBezTo>
                <a:cubicBezTo>
                  <a:pt x="238458" y="39115"/>
                  <a:pt x="225107" y="36036"/>
                  <a:pt x="223838" y="35719"/>
                </a:cubicBezTo>
                <a:cubicBezTo>
                  <a:pt x="212504" y="28163"/>
                  <a:pt x="221148" y="32768"/>
                  <a:pt x="207169" y="28575"/>
                </a:cubicBezTo>
                <a:cubicBezTo>
                  <a:pt x="202361" y="27133"/>
                  <a:pt x="192882" y="23813"/>
                  <a:pt x="192882" y="23813"/>
                </a:cubicBezTo>
                <a:cubicBezTo>
                  <a:pt x="180014" y="10945"/>
                  <a:pt x="189040" y="17329"/>
                  <a:pt x="161925" y="11906"/>
                </a:cubicBezTo>
                <a:cubicBezTo>
                  <a:pt x="157956" y="11112"/>
                  <a:pt x="153859" y="10805"/>
                  <a:pt x="150019" y="9525"/>
                </a:cubicBezTo>
                <a:cubicBezTo>
                  <a:pt x="132864" y="3807"/>
                  <a:pt x="154315" y="10754"/>
                  <a:pt x="133350" y="4763"/>
                </a:cubicBezTo>
                <a:cubicBezTo>
                  <a:pt x="130937" y="4073"/>
                  <a:pt x="128676" y="2830"/>
                  <a:pt x="126207" y="2381"/>
                </a:cubicBezTo>
                <a:cubicBezTo>
                  <a:pt x="119911" y="1236"/>
                  <a:pt x="113507" y="794"/>
                  <a:pt x="107157" y="0"/>
                </a:cubicBezTo>
                <a:cubicBezTo>
                  <a:pt x="96838" y="794"/>
                  <a:pt x="86200" y="-286"/>
                  <a:pt x="76200" y="2381"/>
                </a:cubicBezTo>
                <a:cubicBezTo>
                  <a:pt x="71097" y="3742"/>
                  <a:pt x="71421" y="13714"/>
                  <a:pt x="69057" y="16669"/>
                </a:cubicBezTo>
                <a:cubicBezTo>
                  <a:pt x="67269" y="18904"/>
                  <a:pt x="64294" y="19844"/>
                  <a:pt x="61913" y="21431"/>
                </a:cubicBezTo>
                <a:cubicBezTo>
                  <a:pt x="57729" y="33985"/>
                  <a:pt x="62297" y="23828"/>
                  <a:pt x="52388" y="35719"/>
                </a:cubicBezTo>
                <a:cubicBezTo>
                  <a:pt x="50556" y="37918"/>
                  <a:pt x="50006" y="41275"/>
                  <a:pt x="47625" y="42863"/>
                </a:cubicBezTo>
                <a:cubicBezTo>
                  <a:pt x="44902" y="44678"/>
                  <a:pt x="41235" y="44304"/>
                  <a:pt x="38100" y="45244"/>
                </a:cubicBezTo>
                <a:cubicBezTo>
                  <a:pt x="33292" y="46686"/>
                  <a:pt x="23813" y="50006"/>
                  <a:pt x="23813" y="50006"/>
                </a:cubicBezTo>
                <a:cubicBezTo>
                  <a:pt x="23019" y="52387"/>
                  <a:pt x="22555" y="54905"/>
                  <a:pt x="21432" y="57150"/>
                </a:cubicBezTo>
                <a:cubicBezTo>
                  <a:pt x="19497" y="61019"/>
                  <a:pt x="11411" y="71124"/>
                  <a:pt x="9525" y="73819"/>
                </a:cubicBezTo>
                <a:cubicBezTo>
                  <a:pt x="6243" y="78508"/>
                  <a:pt x="0" y="88106"/>
                  <a:pt x="0" y="88106"/>
                </a:cubicBezTo>
                <a:cubicBezTo>
                  <a:pt x="794" y="100012"/>
                  <a:pt x="420" y="112055"/>
                  <a:pt x="2382" y="123825"/>
                </a:cubicBezTo>
                <a:cubicBezTo>
                  <a:pt x="2853" y="126648"/>
                  <a:pt x="5120" y="128945"/>
                  <a:pt x="7144" y="130969"/>
                </a:cubicBezTo>
                <a:cubicBezTo>
                  <a:pt x="9878" y="133703"/>
                  <a:pt x="17274" y="137826"/>
                  <a:pt x="21432" y="138113"/>
                </a:cubicBezTo>
                <a:cubicBezTo>
                  <a:pt x="42036" y="139534"/>
                  <a:pt x="62707" y="139700"/>
                  <a:pt x="83344" y="140494"/>
                </a:cubicBezTo>
                <a:cubicBezTo>
                  <a:pt x="90154" y="142764"/>
                  <a:pt x="92536" y="143760"/>
                  <a:pt x="100013" y="145256"/>
                </a:cubicBezTo>
                <a:cubicBezTo>
                  <a:pt x="104747" y="146203"/>
                  <a:pt x="109587" y="146591"/>
                  <a:pt x="114300" y="147638"/>
                </a:cubicBezTo>
                <a:cubicBezTo>
                  <a:pt x="116750" y="148183"/>
                  <a:pt x="118994" y="149475"/>
                  <a:pt x="121444" y="150019"/>
                </a:cubicBezTo>
                <a:cubicBezTo>
                  <a:pt x="126157" y="151066"/>
                  <a:pt x="130952" y="151717"/>
                  <a:pt x="135732" y="152400"/>
                </a:cubicBezTo>
                <a:cubicBezTo>
                  <a:pt x="153936" y="155000"/>
                  <a:pt x="161486" y="155391"/>
                  <a:pt x="180975" y="157163"/>
                </a:cubicBezTo>
                <a:cubicBezTo>
                  <a:pt x="209957" y="166822"/>
                  <a:pt x="245666" y="159148"/>
                  <a:pt x="259557" y="157163"/>
                </a:cubicBezTo>
                <a:close/>
              </a:path>
            </a:pathLst>
          </a:cu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orma Livre: Forma 108">
            <a:extLst>
              <a:ext uri="{FF2B5EF4-FFF2-40B4-BE49-F238E27FC236}">
                <a16:creationId xmlns:a16="http://schemas.microsoft.com/office/drawing/2014/main" id="{6613DD7D-5F35-428F-948D-87E1FE8C6015}"/>
              </a:ext>
            </a:extLst>
          </p:cNvPr>
          <p:cNvSpPr/>
          <p:nvPr/>
        </p:nvSpPr>
        <p:spPr>
          <a:xfrm>
            <a:off x="1982757" y="5012841"/>
            <a:ext cx="309673" cy="161931"/>
          </a:xfrm>
          <a:custGeom>
            <a:avLst/>
            <a:gdLst>
              <a:gd name="connsiteX0" fmla="*/ 259557 w 309673"/>
              <a:gd name="connsiteY0" fmla="*/ 157163 h 161931"/>
              <a:gd name="connsiteX1" fmla="*/ 264319 w 309673"/>
              <a:gd name="connsiteY1" fmla="*/ 145256 h 161931"/>
              <a:gd name="connsiteX2" fmla="*/ 271463 w 309673"/>
              <a:gd name="connsiteY2" fmla="*/ 140494 h 161931"/>
              <a:gd name="connsiteX3" fmla="*/ 278607 w 309673"/>
              <a:gd name="connsiteY3" fmla="*/ 126206 h 161931"/>
              <a:gd name="connsiteX4" fmla="*/ 300038 w 309673"/>
              <a:gd name="connsiteY4" fmla="*/ 114300 h 161931"/>
              <a:gd name="connsiteX5" fmla="*/ 307182 w 309673"/>
              <a:gd name="connsiteY5" fmla="*/ 107156 h 161931"/>
              <a:gd name="connsiteX6" fmla="*/ 307182 w 309673"/>
              <a:gd name="connsiteY6" fmla="*/ 85725 h 161931"/>
              <a:gd name="connsiteX7" fmla="*/ 297657 w 309673"/>
              <a:gd name="connsiteY7" fmla="*/ 71438 h 161931"/>
              <a:gd name="connsiteX8" fmla="*/ 283369 w 309673"/>
              <a:gd name="connsiteY8" fmla="*/ 66675 h 161931"/>
              <a:gd name="connsiteX9" fmla="*/ 269082 w 309673"/>
              <a:gd name="connsiteY9" fmla="*/ 57150 h 161931"/>
              <a:gd name="connsiteX10" fmla="*/ 254794 w 309673"/>
              <a:gd name="connsiteY10" fmla="*/ 52388 h 161931"/>
              <a:gd name="connsiteX11" fmla="*/ 247650 w 309673"/>
              <a:gd name="connsiteY11" fmla="*/ 47625 h 161931"/>
              <a:gd name="connsiteX12" fmla="*/ 240507 w 309673"/>
              <a:gd name="connsiteY12" fmla="*/ 40481 h 161931"/>
              <a:gd name="connsiteX13" fmla="*/ 223838 w 309673"/>
              <a:gd name="connsiteY13" fmla="*/ 35719 h 161931"/>
              <a:gd name="connsiteX14" fmla="*/ 207169 w 309673"/>
              <a:gd name="connsiteY14" fmla="*/ 28575 h 161931"/>
              <a:gd name="connsiteX15" fmla="*/ 192882 w 309673"/>
              <a:gd name="connsiteY15" fmla="*/ 23813 h 161931"/>
              <a:gd name="connsiteX16" fmla="*/ 161925 w 309673"/>
              <a:gd name="connsiteY16" fmla="*/ 11906 h 161931"/>
              <a:gd name="connsiteX17" fmla="*/ 150019 w 309673"/>
              <a:gd name="connsiteY17" fmla="*/ 9525 h 161931"/>
              <a:gd name="connsiteX18" fmla="*/ 133350 w 309673"/>
              <a:gd name="connsiteY18" fmla="*/ 4763 h 161931"/>
              <a:gd name="connsiteX19" fmla="*/ 126207 w 309673"/>
              <a:gd name="connsiteY19" fmla="*/ 2381 h 161931"/>
              <a:gd name="connsiteX20" fmla="*/ 107157 w 309673"/>
              <a:gd name="connsiteY20" fmla="*/ 0 h 161931"/>
              <a:gd name="connsiteX21" fmla="*/ 76200 w 309673"/>
              <a:gd name="connsiteY21" fmla="*/ 2381 h 161931"/>
              <a:gd name="connsiteX22" fmla="*/ 69057 w 309673"/>
              <a:gd name="connsiteY22" fmla="*/ 16669 h 161931"/>
              <a:gd name="connsiteX23" fmla="*/ 61913 w 309673"/>
              <a:gd name="connsiteY23" fmla="*/ 21431 h 161931"/>
              <a:gd name="connsiteX24" fmla="*/ 52388 w 309673"/>
              <a:gd name="connsiteY24" fmla="*/ 35719 h 161931"/>
              <a:gd name="connsiteX25" fmla="*/ 47625 w 309673"/>
              <a:gd name="connsiteY25" fmla="*/ 42863 h 161931"/>
              <a:gd name="connsiteX26" fmla="*/ 38100 w 309673"/>
              <a:gd name="connsiteY26" fmla="*/ 45244 h 161931"/>
              <a:gd name="connsiteX27" fmla="*/ 23813 w 309673"/>
              <a:gd name="connsiteY27" fmla="*/ 50006 h 161931"/>
              <a:gd name="connsiteX28" fmla="*/ 21432 w 309673"/>
              <a:gd name="connsiteY28" fmla="*/ 57150 h 161931"/>
              <a:gd name="connsiteX29" fmla="*/ 9525 w 309673"/>
              <a:gd name="connsiteY29" fmla="*/ 73819 h 161931"/>
              <a:gd name="connsiteX30" fmla="*/ 0 w 309673"/>
              <a:gd name="connsiteY30" fmla="*/ 88106 h 161931"/>
              <a:gd name="connsiteX31" fmla="*/ 2382 w 309673"/>
              <a:gd name="connsiteY31" fmla="*/ 123825 h 161931"/>
              <a:gd name="connsiteX32" fmla="*/ 7144 w 309673"/>
              <a:gd name="connsiteY32" fmla="*/ 130969 h 161931"/>
              <a:gd name="connsiteX33" fmla="*/ 21432 w 309673"/>
              <a:gd name="connsiteY33" fmla="*/ 138113 h 161931"/>
              <a:gd name="connsiteX34" fmla="*/ 83344 w 309673"/>
              <a:gd name="connsiteY34" fmla="*/ 140494 h 161931"/>
              <a:gd name="connsiteX35" fmla="*/ 100013 w 309673"/>
              <a:gd name="connsiteY35" fmla="*/ 145256 h 161931"/>
              <a:gd name="connsiteX36" fmla="*/ 114300 w 309673"/>
              <a:gd name="connsiteY36" fmla="*/ 147638 h 161931"/>
              <a:gd name="connsiteX37" fmla="*/ 121444 w 309673"/>
              <a:gd name="connsiteY37" fmla="*/ 150019 h 161931"/>
              <a:gd name="connsiteX38" fmla="*/ 135732 w 309673"/>
              <a:gd name="connsiteY38" fmla="*/ 152400 h 161931"/>
              <a:gd name="connsiteX39" fmla="*/ 180975 w 309673"/>
              <a:gd name="connsiteY39" fmla="*/ 157163 h 161931"/>
              <a:gd name="connsiteX40" fmla="*/ 259557 w 309673"/>
              <a:gd name="connsiteY40" fmla="*/ 157163 h 16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09673" h="161931">
                <a:moveTo>
                  <a:pt x="259557" y="157163"/>
                </a:moveTo>
                <a:cubicBezTo>
                  <a:pt x="273448" y="155178"/>
                  <a:pt x="261834" y="148734"/>
                  <a:pt x="264319" y="145256"/>
                </a:cubicBezTo>
                <a:cubicBezTo>
                  <a:pt x="265982" y="142927"/>
                  <a:pt x="269675" y="142729"/>
                  <a:pt x="271463" y="140494"/>
                </a:cubicBezTo>
                <a:cubicBezTo>
                  <a:pt x="281092" y="128458"/>
                  <a:pt x="265219" y="137921"/>
                  <a:pt x="278607" y="126206"/>
                </a:cubicBezTo>
                <a:cubicBezTo>
                  <a:pt x="288685" y="117387"/>
                  <a:pt x="290226" y="117570"/>
                  <a:pt x="300038" y="114300"/>
                </a:cubicBezTo>
                <a:cubicBezTo>
                  <a:pt x="302419" y="111919"/>
                  <a:pt x="305314" y="109958"/>
                  <a:pt x="307182" y="107156"/>
                </a:cubicBezTo>
                <a:cubicBezTo>
                  <a:pt x="311252" y="101051"/>
                  <a:pt x="309663" y="91680"/>
                  <a:pt x="307182" y="85725"/>
                </a:cubicBezTo>
                <a:cubicBezTo>
                  <a:pt x="304981" y="80442"/>
                  <a:pt x="303087" y="73248"/>
                  <a:pt x="297657" y="71438"/>
                </a:cubicBezTo>
                <a:cubicBezTo>
                  <a:pt x="292894" y="69850"/>
                  <a:pt x="287546" y="69460"/>
                  <a:pt x="283369" y="66675"/>
                </a:cubicBezTo>
                <a:cubicBezTo>
                  <a:pt x="278607" y="63500"/>
                  <a:pt x="274512" y="58960"/>
                  <a:pt x="269082" y="57150"/>
                </a:cubicBezTo>
                <a:lnTo>
                  <a:pt x="254794" y="52388"/>
                </a:lnTo>
                <a:cubicBezTo>
                  <a:pt x="252413" y="50800"/>
                  <a:pt x="249849" y="49457"/>
                  <a:pt x="247650" y="47625"/>
                </a:cubicBezTo>
                <a:cubicBezTo>
                  <a:pt x="245063" y="45469"/>
                  <a:pt x="243309" y="42349"/>
                  <a:pt x="240507" y="40481"/>
                </a:cubicBezTo>
                <a:cubicBezTo>
                  <a:pt x="238458" y="39115"/>
                  <a:pt x="225107" y="36036"/>
                  <a:pt x="223838" y="35719"/>
                </a:cubicBezTo>
                <a:cubicBezTo>
                  <a:pt x="212504" y="28163"/>
                  <a:pt x="221148" y="32768"/>
                  <a:pt x="207169" y="28575"/>
                </a:cubicBezTo>
                <a:cubicBezTo>
                  <a:pt x="202361" y="27133"/>
                  <a:pt x="192882" y="23813"/>
                  <a:pt x="192882" y="23813"/>
                </a:cubicBezTo>
                <a:cubicBezTo>
                  <a:pt x="180014" y="10945"/>
                  <a:pt x="189040" y="17329"/>
                  <a:pt x="161925" y="11906"/>
                </a:cubicBezTo>
                <a:cubicBezTo>
                  <a:pt x="157956" y="11112"/>
                  <a:pt x="153859" y="10805"/>
                  <a:pt x="150019" y="9525"/>
                </a:cubicBezTo>
                <a:cubicBezTo>
                  <a:pt x="132864" y="3807"/>
                  <a:pt x="154315" y="10754"/>
                  <a:pt x="133350" y="4763"/>
                </a:cubicBezTo>
                <a:cubicBezTo>
                  <a:pt x="130937" y="4073"/>
                  <a:pt x="128676" y="2830"/>
                  <a:pt x="126207" y="2381"/>
                </a:cubicBezTo>
                <a:cubicBezTo>
                  <a:pt x="119911" y="1236"/>
                  <a:pt x="113507" y="794"/>
                  <a:pt x="107157" y="0"/>
                </a:cubicBezTo>
                <a:cubicBezTo>
                  <a:pt x="96838" y="794"/>
                  <a:pt x="86200" y="-286"/>
                  <a:pt x="76200" y="2381"/>
                </a:cubicBezTo>
                <a:cubicBezTo>
                  <a:pt x="71097" y="3742"/>
                  <a:pt x="71421" y="13714"/>
                  <a:pt x="69057" y="16669"/>
                </a:cubicBezTo>
                <a:cubicBezTo>
                  <a:pt x="67269" y="18904"/>
                  <a:pt x="64294" y="19844"/>
                  <a:pt x="61913" y="21431"/>
                </a:cubicBezTo>
                <a:cubicBezTo>
                  <a:pt x="57729" y="33985"/>
                  <a:pt x="62297" y="23828"/>
                  <a:pt x="52388" y="35719"/>
                </a:cubicBezTo>
                <a:cubicBezTo>
                  <a:pt x="50556" y="37918"/>
                  <a:pt x="50006" y="41275"/>
                  <a:pt x="47625" y="42863"/>
                </a:cubicBezTo>
                <a:cubicBezTo>
                  <a:pt x="44902" y="44678"/>
                  <a:pt x="41235" y="44304"/>
                  <a:pt x="38100" y="45244"/>
                </a:cubicBezTo>
                <a:cubicBezTo>
                  <a:pt x="33292" y="46686"/>
                  <a:pt x="23813" y="50006"/>
                  <a:pt x="23813" y="50006"/>
                </a:cubicBezTo>
                <a:cubicBezTo>
                  <a:pt x="23019" y="52387"/>
                  <a:pt x="22555" y="54905"/>
                  <a:pt x="21432" y="57150"/>
                </a:cubicBezTo>
                <a:cubicBezTo>
                  <a:pt x="19497" y="61019"/>
                  <a:pt x="11411" y="71124"/>
                  <a:pt x="9525" y="73819"/>
                </a:cubicBezTo>
                <a:cubicBezTo>
                  <a:pt x="6243" y="78508"/>
                  <a:pt x="0" y="88106"/>
                  <a:pt x="0" y="88106"/>
                </a:cubicBezTo>
                <a:cubicBezTo>
                  <a:pt x="794" y="100012"/>
                  <a:pt x="420" y="112055"/>
                  <a:pt x="2382" y="123825"/>
                </a:cubicBezTo>
                <a:cubicBezTo>
                  <a:pt x="2853" y="126648"/>
                  <a:pt x="5120" y="128945"/>
                  <a:pt x="7144" y="130969"/>
                </a:cubicBezTo>
                <a:cubicBezTo>
                  <a:pt x="9878" y="133703"/>
                  <a:pt x="17274" y="137826"/>
                  <a:pt x="21432" y="138113"/>
                </a:cubicBezTo>
                <a:cubicBezTo>
                  <a:pt x="42036" y="139534"/>
                  <a:pt x="62707" y="139700"/>
                  <a:pt x="83344" y="140494"/>
                </a:cubicBezTo>
                <a:cubicBezTo>
                  <a:pt x="90154" y="142764"/>
                  <a:pt x="92536" y="143760"/>
                  <a:pt x="100013" y="145256"/>
                </a:cubicBezTo>
                <a:cubicBezTo>
                  <a:pt x="104747" y="146203"/>
                  <a:pt x="109587" y="146591"/>
                  <a:pt x="114300" y="147638"/>
                </a:cubicBezTo>
                <a:cubicBezTo>
                  <a:pt x="116750" y="148183"/>
                  <a:pt x="118994" y="149475"/>
                  <a:pt x="121444" y="150019"/>
                </a:cubicBezTo>
                <a:cubicBezTo>
                  <a:pt x="126157" y="151066"/>
                  <a:pt x="130952" y="151717"/>
                  <a:pt x="135732" y="152400"/>
                </a:cubicBezTo>
                <a:cubicBezTo>
                  <a:pt x="153936" y="155000"/>
                  <a:pt x="161486" y="155391"/>
                  <a:pt x="180975" y="157163"/>
                </a:cubicBezTo>
                <a:cubicBezTo>
                  <a:pt x="209957" y="166822"/>
                  <a:pt x="245666" y="159148"/>
                  <a:pt x="259557" y="157163"/>
                </a:cubicBezTo>
                <a:close/>
              </a:path>
            </a:pathLst>
          </a:custGeom>
          <a:solidFill>
            <a:srgbClr val="92D050"/>
          </a:solidFill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orma Livre: Forma 109">
            <a:extLst>
              <a:ext uri="{FF2B5EF4-FFF2-40B4-BE49-F238E27FC236}">
                <a16:creationId xmlns:a16="http://schemas.microsoft.com/office/drawing/2014/main" id="{C1569578-D7E0-48FA-A4B3-9BA5A7050086}"/>
              </a:ext>
            </a:extLst>
          </p:cNvPr>
          <p:cNvSpPr/>
          <p:nvPr/>
        </p:nvSpPr>
        <p:spPr>
          <a:xfrm>
            <a:off x="1982757" y="5445200"/>
            <a:ext cx="309673" cy="161931"/>
          </a:xfrm>
          <a:custGeom>
            <a:avLst/>
            <a:gdLst>
              <a:gd name="connsiteX0" fmla="*/ 259557 w 309673"/>
              <a:gd name="connsiteY0" fmla="*/ 157163 h 161931"/>
              <a:gd name="connsiteX1" fmla="*/ 264319 w 309673"/>
              <a:gd name="connsiteY1" fmla="*/ 145256 h 161931"/>
              <a:gd name="connsiteX2" fmla="*/ 271463 w 309673"/>
              <a:gd name="connsiteY2" fmla="*/ 140494 h 161931"/>
              <a:gd name="connsiteX3" fmla="*/ 278607 w 309673"/>
              <a:gd name="connsiteY3" fmla="*/ 126206 h 161931"/>
              <a:gd name="connsiteX4" fmla="*/ 300038 w 309673"/>
              <a:gd name="connsiteY4" fmla="*/ 114300 h 161931"/>
              <a:gd name="connsiteX5" fmla="*/ 307182 w 309673"/>
              <a:gd name="connsiteY5" fmla="*/ 107156 h 161931"/>
              <a:gd name="connsiteX6" fmla="*/ 307182 w 309673"/>
              <a:gd name="connsiteY6" fmla="*/ 85725 h 161931"/>
              <a:gd name="connsiteX7" fmla="*/ 297657 w 309673"/>
              <a:gd name="connsiteY7" fmla="*/ 71438 h 161931"/>
              <a:gd name="connsiteX8" fmla="*/ 283369 w 309673"/>
              <a:gd name="connsiteY8" fmla="*/ 66675 h 161931"/>
              <a:gd name="connsiteX9" fmla="*/ 269082 w 309673"/>
              <a:gd name="connsiteY9" fmla="*/ 57150 h 161931"/>
              <a:gd name="connsiteX10" fmla="*/ 254794 w 309673"/>
              <a:gd name="connsiteY10" fmla="*/ 52388 h 161931"/>
              <a:gd name="connsiteX11" fmla="*/ 247650 w 309673"/>
              <a:gd name="connsiteY11" fmla="*/ 47625 h 161931"/>
              <a:gd name="connsiteX12" fmla="*/ 240507 w 309673"/>
              <a:gd name="connsiteY12" fmla="*/ 40481 h 161931"/>
              <a:gd name="connsiteX13" fmla="*/ 223838 w 309673"/>
              <a:gd name="connsiteY13" fmla="*/ 35719 h 161931"/>
              <a:gd name="connsiteX14" fmla="*/ 207169 w 309673"/>
              <a:gd name="connsiteY14" fmla="*/ 28575 h 161931"/>
              <a:gd name="connsiteX15" fmla="*/ 192882 w 309673"/>
              <a:gd name="connsiteY15" fmla="*/ 23813 h 161931"/>
              <a:gd name="connsiteX16" fmla="*/ 161925 w 309673"/>
              <a:gd name="connsiteY16" fmla="*/ 11906 h 161931"/>
              <a:gd name="connsiteX17" fmla="*/ 150019 w 309673"/>
              <a:gd name="connsiteY17" fmla="*/ 9525 h 161931"/>
              <a:gd name="connsiteX18" fmla="*/ 133350 w 309673"/>
              <a:gd name="connsiteY18" fmla="*/ 4763 h 161931"/>
              <a:gd name="connsiteX19" fmla="*/ 126207 w 309673"/>
              <a:gd name="connsiteY19" fmla="*/ 2381 h 161931"/>
              <a:gd name="connsiteX20" fmla="*/ 107157 w 309673"/>
              <a:gd name="connsiteY20" fmla="*/ 0 h 161931"/>
              <a:gd name="connsiteX21" fmla="*/ 76200 w 309673"/>
              <a:gd name="connsiteY21" fmla="*/ 2381 h 161931"/>
              <a:gd name="connsiteX22" fmla="*/ 69057 w 309673"/>
              <a:gd name="connsiteY22" fmla="*/ 16669 h 161931"/>
              <a:gd name="connsiteX23" fmla="*/ 61913 w 309673"/>
              <a:gd name="connsiteY23" fmla="*/ 21431 h 161931"/>
              <a:gd name="connsiteX24" fmla="*/ 52388 w 309673"/>
              <a:gd name="connsiteY24" fmla="*/ 35719 h 161931"/>
              <a:gd name="connsiteX25" fmla="*/ 47625 w 309673"/>
              <a:gd name="connsiteY25" fmla="*/ 42863 h 161931"/>
              <a:gd name="connsiteX26" fmla="*/ 38100 w 309673"/>
              <a:gd name="connsiteY26" fmla="*/ 45244 h 161931"/>
              <a:gd name="connsiteX27" fmla="*/ 23813 w 309673"/>
              <a:gd name="connsiteY27" fmla="*/ 50006 h 161931"/>
              <a:gd name="connsiteX28" fmla="*/ 21432 w 309673"/>
              <a:gd name="connsiteY28" fmla="*/ 57150 h 161931"/>
              <a:gd name="connsiteX29" fmla="*/ 9525 w 309673"/>
              <a:gd name="connsiteY29" fmla="*/ 73819 h 161931"/>
              <a:gd name="connsiteX30" fmla="*/ 0 w 309673"/>
              <a:gd name="connsiteY30" fmla="*/ 88106 h 161931"/>
              <a:gd name="connsiteX31" fmla="*/ 2382 w 309673"/>
              <a:gd name="connsiteY31" fmla="*/ 123825 h 161931"/>
              <a:gd name="connsiteX32" fmla="*/ 7144 w 309673"/>
              <a:gd name="connsiteY32" fmla="*/ 130969 h 161931"/>
              <a:gd name="connsiteX33" fmla="*/ 21432 w 309673"/>
              <a:gd name="connsiteY33" fmla="*/ 138113 h 161931"/>
              <a:gd name="connsiteX34" fmla="*/ 83344 w 309673"/>
              <a:gd name="connsiteY34" fmla="*/ 140494 h 161931"/>
              <a:gd name="connsiteX35" fmla="*/ 100013 w 309673"/>
              <a:gd name="connsiteY35" fmla="*/ 145256 h 161931"/>
              <a:gd name="connsiteX36" fmla="*/ 114300 w 309673"/>
              <a:gd name="connsiteY36" fmla="*/ 147638 h 161931"/>
              <a:gd name="connsiteX37" fmla="*/ 121444 w 309673"/>
              <a:gd name="connsiteY37" fmla="*/ 150019 h 161931"/>
              <a:gd name="connsiteX38" fmla="*/ 135732 w 309673"/>
              <a:gd name="connsiteY38" fmla="*/ 152400 h 161931"/>
              <a:gd name="connsiteX39" fmla="*/ 180975 w 309673"/>
              <a:gd name="connsiteY39" fmla="*/ 157163 h 161931"/>
              <a:gd name="connsiteX40" fmla="*/ 259557 w 309673"/>
              <a:gd name="connsiteY40" fmla="*/ 157163 h 16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09673" h="161931">
                <a:moveTo>
                  <a:pt x="259557" y="157163"/>
                </a:moveTo>
                <a:cubicBezTo>
                  <a:pt x="273448" y="155178"/>
                  <a:pt x="261834" y="148734"/>
                  <a:pt x="264319" y="145256"/>
                </a:cubicBezTo>
                <a:cubicBezTo>
                  <a:pt x="265982" y="142927"/>
                  <a:pt x="269675" y="142729"/>
                  <a:pt x="271463" y="140494"/>
                </a:cubicBezTo>
                <a:cubicBezTo>
                  <a:pt x="281092" y="128458"/>
                  <a:pt x="265219" y="137921"/>
                  <a:pt x="278607" y="126206"/>
                </a:cubicBezTo>
                <a:cubicBezTo>
                  <a:pt x="288685" y="117387"/>
                  <a:pt x="290226" y="117570"/>
                  <a:pt x="300038" y="114300"/>
                </a:cubicBezTo>
                <a:cubicBezTo>
                  <a:pt x="302419" y="111919"/>
                  <a:pt x="305314" y="109958"/>
                  <a:pt x="307182" y="107156"/>
                </a:cubicBezTo>
                <a:cubicBezTo>
                  <a:pt x="311252" y="101051"/>
                  <a:pt x="309663" y="91680"/>
                  <a:pt x="307182" y="85725"/>
                </a:cubicBezTo>
                <a:cubicBezTo>
                  <a:pt x="304981" y="80442"/>
                  <a:pt x="303087" y="73248"/>
                  <a:pt x="297657" y="71438"/>
                </a:cubicBezTo>
                <a:cubicBezTo>
                  <a:pt x="292894" y="69850"/>
                  <a:pt x="287546" y="69460"/>
                  <a:pt x="283369" y="66675"/>
                </a:cubicBezTo>
                <a:cubicBezTo>
                  <a:pt x="278607" y="63500"/>
                  <a:pt x="274512" y="58960"/>
                  <a:pt x="269082" y="57150"/>
                </a:cubicBezTo>
                <a:lnTo>
                  <a:pt x="254794" y="52388"/>
                </a:lnTo>
                <a:cubicBezTo>
                  <a:pt x="252413" y="50800"/>
                  <a:pt x="249849" y="49457"/>
                  <a:pt x="247650" y="47625"/>
                </a:cubicBezTo>
                <a:cubicBezTo>
                  <a:pt x="245063" y="45469"/>
                  <a:pt x="243309" y="42349"/>
                  <a:pt x="240507" y="40481"/>
                </a:cubicBezTo>
                <a:cubicBezTo>
                  <a:pt x="238458" y="39115"/>
                  <a:pt x="225107" y="36036"/>
                  <a:pt x="223838" y="35719"/>
                </a:cubicBezTo>
                <a:cubicBezTo>
                  <a:pt x="212504" y="28163"/>
                  <a:pt x="221148" y="32768"/>
                  <a:pt x="207169" y="28575"/>
                </a:cubicBezTo>
                <a:cubicBezTo>
                  <a:pt x="202361" y="27133"/>
                  <a:pt x="192882" y="23813"/>
                  <a:pt x="192882" y="23813"/>
                </a:cubicBezTo>
                <a:cubicBezTo>
                  <a:pt x="180014" y="10945"/>
                  <a:pt x="189040" y="17329"/>
                  <a:pt x="161925" y="11906"/>
                </a:cubicBezTo>
                <a:cubicBezTo>
                  <a:pt x="157956" y="11112"/>
                  <a:pt x="153859" y="10805"/>
                  <a:pt x="150019" y="9525"/>
                </a:cubicBezTo>
                <a:cubicBezTo>
                  <a:pt x="132864" y="3807"/>
                  <a:pt x="154315" y="10754"/>
                  <a:pt x="133350" y="4763"/>
                </a:cubicBezTo>
                <a:cubicBezTo>
                  <a:pt x="130937" y="4073"/>
                  <a:pt x="128676" y="2830"/>
                  <a:pt x="126207" y="2381"/>
                </a:cubicBezTo>
                <a:cubicBezTo>
                  <a:pt x="119911" y="1236"/>
                  <a:pt x="113507" y="794"/>
                  <a:pt x="107157" y="0"/>
                </a:cubicBezTo>
                <a:cubicBezTo>
                  <a:pt x="96838" y="794"/>
                  <a:pt x="86200" y="-286"/>
                  <a:pt x="76200" y="2381"/>
                </a:cubicBezTo>
                <a:cubicBezTo>
                  <a:pt x="71097" y="3742"/>
                  <a:pt x="71421" y="13714"/>
                  <a:pt x="69057" y="16669"/>
                </a:cubicBezTo>
                <a:cubicBezTo>
                  <a:pt x="67269" y="18904"/>
                  <a:pt x="64294" y="19844"/>
                  <a:pt x="61913" y="21431"/>
                </a:cubicBezTo>
                <a:cubicBezTo>
                  <a:pt x="57729" y="33985"/>
                  <a:pt x="62297" y="23828"/>
                  <a:pt x="52388" y="35719"/>
                </a:cubicBezTo>
                <a:cubicBezTo>
                  <a:pt x="50556" y="37918"/>
                  <a:pt x="50006" y="41275"/>
                  <a:pt x="47625" y="42863"/>
                </a:cubicBezTo>
                <a:cubicBezTo>
                  <a:pt x="44902" y="44678"/>
                  <a:pt x="41235" y="44304"/>
                  <a:pt x="38100" y="45244"/>
                </a:cubicBezTo>
                <a:cubicBezTo>
                  <a:pt x="33292" y="46686"/>
                  <a:pt x="23813" y="50006"/>
                  <a:pt x="23813" y="50006"/>
                </a:cubicBezTo>
                <a:cubicBezTo>
                  <a:pt x="23019" y="52387"/>
                  <a:pt x="22555" y="54905"/>
                  <a:pt x="21432" y="57150"/>
                </a:cubicBezTo>
                <a:cubicBezTo>
                  <a:pt x="19497" y="61019"/>
                  <a:pt x="11411" y="71124"/>
                  <a:pt x="9525" y="73819"/>
                </a:cubicBezTo>
                <a:cubicBezTo>
                  <a:pt x="6243" y="78508"/>
                  <a:pt x="0" y="88106"/>
                  <a:pt x="0" y="88106"/>
                </a:cubicBezTo>
                <a:cubicBezTo>
                  <a:pt x="794" y="100012"/>
                  <a:pt x="420" y="112055"/>
                  <a:pt x="2382" y="123825"/>
                </a:cubicBezTo>
                <a:cubicBezTo>
                  <a:pt x="2853" y="126648"/>
                  <a:pt x="5120" y="128945"/>
                  <a:pt x="7144" y="130969"/>
                </a:cubicBezTo>
                <a:cubicBezTo>
                  <a:pt x="9878" y="133703"/>
                  <a:pt x="17274" y="137826"/>
                  <a:pt x="21432" y="138113"/>
                </a:cubicBezTo>
                <a:cubicBezTo>
                  <a:pt x="42036" y="139534"/>
                  <a:pt x="62707" y="139700"/>
                  <a:pt x="83344" y="140494"/>
                </a:cubicBezTo>
                <a:cubicBezTo>
                  <a:pt x="90154" y="142764"/>
                  <a:pt x="92536" y="143760"/>
                  <a:pt x="100013" y="145256"/>
                </a:cubicBezTo>
                <a:cubicBezTo>
                  <a:pt x="104747" y="146203"/>
                  <a:pt x="109587" y="146591"/>
                  <a:pt x="114300" y="147638"/>
                </a:cubicBezTo>
                <a:cubicBezTo>
                  <a:pt x="116750" y="148183"/>
                  <a:pt x="118994" y="149475"/>
                  <a:pt x="121444" y="150019"/>
                </a:cubicBezTo>
                <a:cubicBezTo>
                  <a:pt x="126157" y="151066"/>
                  <a:pt x="130952" y="151717"/>
                  <a:pt x="135732" y="152400"/>
                </a:cubicBezTo>
                <a:cubicBezTo>
                  <a:pt x="153936" y="155000"/>
                  <a:pt x="161486" y="155391"/>
                  <a:pt x="180975" y="157163"/>
                </a:cubicBezTo>
                <a:cubicBezTo>
                  <a:pt x="209957" y="166822"/>
                  <a:pt x="245666" y="159148"/>
                  <a:pt x="259557" y="157163"/>
                </a:cubicBezTo>
                <a:close/>
              </a:path>
            </a:pathLst>
          </a:custGeom>
          <a:solidFill>
            <a:srgbClr val="7030A0"/>
          </a:solidFill>
          <a:ln w="1647" cap="flat">
            <a:solidFill>
              <a:srgbClr val="7030A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orma Livre: Forma 110">
            <a:extLst>
              <a:ext uri="{FF2B5EF4-FFF2-40B4-BE49-F238E27FC236}">
                <a16:creationId xmlns:a16="http://schemas.microsoft.com/office/drawing/2014/main" id="{829DC5CA-9D95-47FC-8BA9-7E10108B1506}"/>
              </a:ext>
            </a:extLst>
          </p:cNvPr>
          <p:cNvSpPr/>
          <p:nvPr/>
        </p:nvSpPr>
        <p:spPr>
          <a:xfrm>
            <a:off x="2928058" y="8300339"/>
            <a:ext cx="309673" cy="161931"/>
          </a:xfrm>
          <a:custGeom>
            <a:avLst/>
            <a:gdLst>
              <a:gd name="connsiteX0" fmla="*/ 259557 w 309673"/>
              <a:gd name="connsiteY0" fmla="*/ 157163 h 161931"/>
              <a:gd name="connsiteX1" fmla="*/ 264319 w 309673"/>
              <a:gd name="connsiteY1" fmla="*/ 145256 h 161931"/>
              <a:gd name="connsiteX2" fmla="*/ 271463 w 309673"/>
              <a:gd name="connsiteY2" fmla="*/ 140494 h 161931"/>
              <a:gd name="connsiteX3" fmla="*/ 278607 w 309673"/>
              <a:gd name="connsiteY3" fmla="*/ 126206 h 161931"/>
              <a:gd name="connsiteX4" fmla="*/ 300038 w 309673"/>
              <a:gd name="connsiteY4" fmla="*/ 114300 h 161931"/>
              <a:gd name="connsiteX5" fmla="*/ 307182 w 309673"/>
              <a:gd name="connsiteY5" fmla="*/ 107156 h 161931"/>
              <a:gd name="connsiteX6" fmla="*/ 307182 w 309673"/>
              <a:gd name="connsiteY6" fmla="*/ 85725 h 161931"/>
              <a:gd name="connsiteX7" fmla="*/ 297657 w 309673"/>
              <a:gd name="connsiteY7" fmla="*/ 71438 h 161931"/>
              <a:gd name="connsiteX8" fmla="*/ 283369 w 309673"/>
              <a:gd name="connsiteY8" fmla="*/ 66675 h 161931"/>
              <a:gd name="connsiteX9" fmla="*/ 269082 w 309673"/>
              <a:gd name="connsiteY9" fmla="*/ 57150 h 161931"/>
              <a:gd name="connsiteX10" fmla="*/ 254794 w 309673"/>
              <a:gd name="connsiteY10" fmla="*/ 52388 h 161931"/>
              <a:gd name="connsiteX11" fmla="*/ 247650 w 309673"/>
              <a:gd name="connsiteY11" fmla="*/ 47625 h 161931"/>
              <a:gd name="connsiteX12" fmla="*/ 240507 w 309673"/>
              <a:gd name="connsiteY12" fmla="*/ 40481 h 161931"/>
              <a:gd name="connsiteX13" fmla="*/ 223838 w 309673"/>
              <a:gd name="connsiteY13" fmla="*/ 35719 h 161931"/>
              <a:gd name="connsiteX14" fmla="*/ 207169 w 309673"/>
              <a:gd name="connsiteY14" fmla="*/ 28575 h 161931"/>
              <a:gd name="connsiteX15" fmla="*/ 192882 w 309673"/>
              <a:gd name="connsiteY15" fmla="*/ 23813 h 161931"/>
              <a:gd name="connsiteX16" fmla="*/ 161925 w 309673"/>
              <a:gd name="connsiteY16" fmla="*/ 11906 h 161931"/>
              <a:gd name="connsiteX17" fmla="*/ 150019 w 309673"/>
              <a:gd name="connsiteY17" fmla="*/ 9525 h 161931"/>
              <a:gd name="connsiteX18" fmla="*/ 133350 w 309673"/>
              <a:gd name="connsiteY18" fmla="*/ 4763 h 161931"/>
              <a:gd name="connsiteX19" fmla="*/ 126207 w 309673"/>
              <a:gd name="connsiteY19" fmla="*/ 2381 h 161931"/>
              <a:gd name="connsiteX20" fmla="*/ 107157 w 309673"/>
              <a:gd name="connsiteY20" fmla="*/ 0 h 161931"/>
              <a:gd name="connsiteX21" fmla="*/ 76200 w 309673"/>
              <a:gd name="connsiteY21" fmla="*/ 2381 h 161931"/>
              <a:gd name="connsiteX22" fmla="*/ 69057 w 309673"/>
              <a:gd name="connsiteY22" fmla="*/ 16669 h 161931"/>
              <a:gd name="connsiteX23" fmla="*/ 61913 w 309673"/>
              <a:gd name="connsiteY23" fmla="*/ 21431 h 161931"/>
              <a:gd name="connsiteX24" fmla="*/ 52388 w 309673"/>
              <a:gd name="connsiteY24" fmla="*/ 35719 h 161931"/>
              <a:gd name="connsiteX25" fmla="*/ 47625 w 309673"/>
              <a:gd name="connsiteY25" fmla="*/ 42863 h 161931"/>
              <a:gd name="connsiteX26" fmla="*/ 38100 w 309673"/>
              <a:gd name="connsiteY26" fmla="*/ 45244 h 161931"/>
              <a:gd name="connsiteX27" fmla="*/ 23813 w 309673"/>
              <a:gd name="connsiteY27" fmla="*/ 50006 h 161931"/>
              <a:gd name="connsiteX28" fmla="*/ 21432 w 309673"/>
              <a:gd name="connsiteY28" fmla="*/ 57150 h 161931"/>
              <a:gd name="connsiteX29" fmla="*/ 9525 w 309673"/>
              <a:gd name="connsiteY29" fmla="*/ 73819 h 161931"/>
              <a:gd name="connsiteX30" fmla="*/ 0 w 309673"/>
              <a:gd name="connsiteY30" fmla="*/ 88106 h 161931"/>
              <a:gd name="connsiteX31" fmla="*/ 2382 w 309673"/>
              <a:gd name="connsiteY31" fmla="*/ 123825 h 161931"/>
              <a:gd name="connsiteX32" fmla="*/ 7144 w 309673"/>
              <a:gd name="connsiteY32" fmla="*/ 130969 h 161931"/>
              <a:gd name="connsiteX33" fmla="*/ 21432 w 309673"/>
              <a:gd name="connsiteY33" fmla="*/ 138113 h 161931"/>
              <a:gd name="connsiteX34" fmla="*/ 83344 w 309673"/>
              <a:gd name="connsiteY34" fmla="*/ 140494 h 161931"/>
              <a:gd name="connsiteX35" fmla="*/ 100013 w 309673"/>
              <a:gd name="connsiteY35" fmla="*/ 145256 h 161931"/>
              <a:gd name="connsiteX36" fmla="*/ 114300 w 309673"/>
              <a:gd name="connsiteY36" fmla="*/ 147638 h 161931"/>
              <a:gd name="connsiteX37" fmla="*/ 121444 w 309673"/>
              <a:gd name="connsiteY37" fmla="*/ 150019 h 161931"/>
              <a:gd name="connsiteX38" fmla="*/ 135732 w 309673"/>
              <a:gd name="connsiteY38" fmla="*/ 152400 h 161931"/>
              <a:gd name="connsiteX39" fmla="*/ 180975 w 309673"/>
              <a:gd name="connsiteY39" fmla="*/ 157163 h 161931"/>
              <a:gd name="connsiteX40" fmla="*/ 259557 w 309673"/>
              <a:gd name="connsiteY40" fmla="*/ 157163 h 16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09673" h="161931">
                <a:moveTo>
                  <a:pt x="259557" y="157163"/>
                </a:moveTo>
                <a:cubicBezTo>
                  <a:pt x="273448" y="155178"/>
                  <a:pt x="261834" y="148734"/>
                  <a:pt x="264319" y="145256"/>
                </a:cubicBezTo>
                <a:cubicBezTo>
                  <a:pt x="265982" y="142927"/>
                  <a:pt x="269675" y="142729"/>
                  <a:pt x="271463" y="140494"/>
                </a:cubicBezTo>
                <a:cubicBezTo>
                  <a:pt x="281092" y="128458"/>
                  <a:pt x="265219" y="137921"/>
                  <a:pt x="278607" y="126206"/>
                </a:cubicBezTo>
                <a:cubicBezTo>
                  <a:pt x="288685" y="117387"/>
                  <a:pt x="290226" y="117570"/>
                  <a:pt x="300038" y="114300"/>
                </a:cubicBezTo>
                <a:cubicBezTo>
                  <a:pt x="302419" y="111919"/>
                  <a:pt x="305314" y="109958"/>
                  <a:pt x="307182" y="107156"/>
                </a:cubicBezTo>
                <a:cubicBezTo>
                  <a:pt x="311252" y="101051"/>
                  <a:pt x="309663" y="91680"/>
                  <a:pt x="307182" y="85725"/>
                </a:cubicBezTo>
                <a:cubicBezTo>
                  <a:pt x="304981" y="80442"/>
                  <a:pt x="303087" y="73248"/>
                  <a:pt x="297657" y="71438"/>
                </a:cubicBezTo>
                <a:cubicBezTo>
                  <a:pt x="292894" y="69850"/>
                  <a:pt x="287546" y="69460"/>
                  <a:pt x="283369" y="66675"/>
                </a:cubicBezTo>
                <a:cubicBezTo>
                  <a:pt x="278607" y="63500"/>
                  <a:pt x="274512" y="58960"/>
                  <a:pt x="269082" y="57150"/>
                </a:cubicBezTo>
                <a:lnTo>
                  <a:pt x="254794" y="52388"/>
                </a:lnTo>
                <a:cubicBezTo>
                  <a:pt x="252413" y="50800"/>
                  <a:pt x="249849" y="49457"/>
                  <a:pt x="247650" y="47625"/>
                </a:cubicBezTo>
                <a:cubicBezTo>
                  <a:pt x="245063" y="45469"/>
                  <a:pt x="243309" y="42349"/>
                  <a:pt x="240507" y="40481"/>
                </a:cubicBezTo>
                <a:cubicBezTo>
                  <a:pt x="238458" y="39115"/>
                  <a:pt x="225107" y="36036"/>
                  <a:pt x="223838" y="35719"/>
                </a:cubicBezTo>
                <a:cubicBezTo>
                  <a:pt x="212504" y="28163"/>
                  <a:pt x="221148" y="32768"/>
                  <a:pt x="207169" y="28575"/>
                </a:cubicBezTo>
                <a:cubicBezTo>
                  <a:pt x="202361" y="27133"/>
                  <a:pt x="192882" y="23813"/>
                  <a:pt x="192882" y="23813"/>
                </a:cubicBezTo>
                <a:cubicBezTo>
                  <a:pt x="180014" y="10945"/>
                  <a:pt x="189040" y="17329"/>
                  <a:pt x="161925" y="11906"/>
                </a:cubicBezTo>
                <a:cubicBezTo>
                  <a:pt x="157956" y="11112"/>
                  <a:pt x="153859" y="10805"/>
                  <a:pt x="150019" y="9525"/>
                </a:cubicBezTo>
                <a:cubicBezTo>
                  <a:pt x="132864" y="3807"/>
                  <a:pt x="154315" y="10754"/>
                  <a:pt x="133350" y="4763"/>
                </a:cubicBezTo>
                <a:cubicBezTo>
                  <a:pt x="130937" y="4073"/>
                  <a:pt x="128676" y="2830"/>
                  <a:pt x="126207" y="2381"/>
                </a:cubicBezTo>
                <a:cubicBezTo>
                  <a:pt x="119911" y="1236"/>
                  <a:pt x="113507" y="794"/>
                  <a:pt x="107157" y="0"/>
                </a:cubicBezTo>
                <a:cubicBezTo>
                  <a:pt x="96838" y="794"/>
                  <a:pt x="86200" y="-286"/>
                  <a:pt x="76200" y="2381"/>
                </a:cubicBezTo>
                <a:cubicBezTo>
                  <a:pt x="71097" y="3742"/>
                  <a:pt x="71421" y="13714"/>
                  <a:pt x="69057" y="16669"/>
                </a:cubicBezTo>
                <a:cubicBezTo>
                  <a:pt x="67269" y="18904"/>
                  <a:pt x="64294" y="19844"/>
                  <a:pt x="61913" y="21431"/>
                </a:cubicBezTo>
                <a:cubicBezTo>
                  <a:pt x="57729" y="33985"/>
                  <a:pt x="62297" y="23828"/>
                  <a:pt x="52388" y="35719"/>
                </a:cubicBezTo>
                <a:cubicBezTo>
                  <a:pt x="50556" y="37918"/>
                  <a:pt x="50006" y="41275"/>
                  <a:pt x="47625" y="42863"/>
                </a:cubicBezTo>
                <a:cubicBezTo>
                  <a:pt x="44902" y="44678"/>
                  <a:pt x="41235" y="44304"/>
                  <a:pt x="38100" y="45244"/>
                </a:cubicBezTo>
                <a:cubicBezTo>
                  <a:pt x="33292" y="46686"/>
                  <a:pt x="23813" y="50006"/>
                  <a:pt x="23813" y="50006"/>
                </a:cubicBezTo>
                <a:cubicBezTo>
                  <a:pt x="23019" y="52387"/>
                  <a:pt x="22555" y="54905"/>
                  <a:pt x="21432" y="57150"/>
                </a:cubicBezTo>
                <a:cubicBezTo>
                  <a:pt x="19497" y="61019"/>
                  <a:pt x="11411" y="71124"/>
                  <a:pt x="9525" y="73819"/>
                </a:cubicBezTo>
                <a:cubicBezTo>
                  <a:pt x="6243" y="78508"/>
                  <a:pt x="0" y="88106"/>
                  <a:pt x="0" y="88106"/>
                </a:cubicBezTo>
                <a:cubicBezTo>
                  <a:pt x="794" y="100012"/>
                  <a:pt x="420" y="112055"/>
                  <a:pt x="2382" y="123825"/>
                </a:cubicBezTo>
                <a:cubicBezTo>
                  <a:pt x="2853" y="126648"/>
                  <a:pt x="5120" y="128945"/>
                  <a:pt x="7144" y="130969"/>
                </a:cubicBezTo>
                <a:cubicBezTo>
                  <a:pt x="9878" y="133703"/>
                  <a:pt x="17274" y="137826"/>
                  <a:pt x="21432" y="138113"/>
                </a:cubicBezTo>
                <a:cubicBezTo>
                  <a:pt x="42036" y="139534"/>
                  <a:pt x="62707" y="139700"/>
                  <a:pt x="83344" y="140494"/>
                </a:cubicBezTo>
                <a:cubicBezTo>
                  <a:pt x="90154" y="142764"/>
                  <a:pt x="92536" y="143760"/>
                  <a:pt x="100013" y="145256"/>
                </a:cubicBezTo>
                <a:cubicBezTo>
                  <a:pt x="104747" y="146203"/>
                  <a:pt x="109587" y="146591"/>
                  <a:pt x="114300" y="147638"/>
                </a:cubicBezTo>
                <a:cubicBezTo>
                  <a:pt x="116750" y="148183"/>
                  <a:pt x="118994" y="149475"/>
                  <a:pt x="121444" y="150019"/>
                </a:cubicBezTo>
                <a:cubicBezTo>
                  <a:pt x="126157" y="151066"/>
                  <a:pt x="130952" y="151717"/>
                  <a:pt x="135732" y="152400"/>
                </a:cubicBezTo>
                <a:cubicBezTo>
                  <a:pt x="153936" y="155000"/>
                  <a:pt x="161486" y="155391"/>
                  <a:pt x="180975" y="157163"/>
                </a:cubicBezTo>
                <a:cubicBezTo>
                  <a:pt x="209957" y="166822"/>
                  <a:pt x="245666" y="159148"/>
                  <a:pt x="259557" y="157163"/>
                </a:cubicBezTo>
                <a:close/>
              </a:path>
            </a:pathLst>
          </a:custGeom>
          <a:solidFill>
            <a:srgbClr val="7030A0"/>
          </a:solidFill>
          <a:ln w="1647" cap="flat">
            <a:solidFill>
              <a:srgbClr val="7030A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orma Livre: Forma 111">
            <a:extLst>
              <a:ext uri="{FF2B5EF4-FFF2-40B4-BE49-F238E27FC236}">
                <a16:creationId xmlns:a16="http://schemas.microsoft.com/office/drawing/2014/main" id="{F33C4C0E-AC3E-437C-A6FF-ED8EA390EF18}"/>
              </a:ext>
            </a:extLst>
          </p:cNvPr>
          <p:cNvSpPr/>
          <p:nvPr/>
        </p:nvSpPr>
        <p:spPr>
          <a:xfrm>
            <a:off x="1774733" y="8392914"/>
            <a:ext cx="309673" cy="161931"/>
          </a:xfrm>
          <a:custGeom>
            <a:avLst/>
            <a:gdLst>
              <a:gd name="connsiteX0" fmla="*/ 259557 w 309673"/>
              <a:gd name="connsiteY0" fmla="*/ 157163 h 161931"/>
              <a:gd name="connsiteX1" fmla="*/ 264319 w 309673"/>
              <a:gd name="connsiteY1" fmla="*/ 145256 h 161931"/>
              <a:gd name="connsiteX2" fmla="*/ 271463 w 309673"/>
              <a:gd name="connsiteY2" fmla="*/ 140494 h 161931"/>
              <a:gd name="connsiteX3" fmla="*/ 278607 w 309673"/>
              <a:gd name="connsiteY3" fmla="*/ 126206 h 161931"/>
              <a:gd name="connsiteX4" fmla="*/ 300038 w 309673"/>
              <a:gd name="connsiteY4" fmla="*/ 114300 h 161931"/>
              <a:gd name="connsiteX5" fmla="*/ 307182 w 309673"/>
              <a:gd name="connsiteY5" fmla="*/ 107156 h 161931"/>
              <a:gd name="connsiteX6" fmla="*/ 307182 w 309673"/>
              <a:gd name="connsiteY6" fmla="*/ 85725 h 161931"/>
              <a:gd name="connsiteX7" fmla="*/ 297657 w 309673"/>
              <a:gd name="connsiteY7" fmla="*/ 71438 h 161931"/>
              <a:gd name="connsiteX8" fmla="*/ 283369 w 309673"/>
              <a:gd name="connsiteY8" fmla="*/ 66675 h 161931"/>
              <a:gd name="connsiteX9" fmla="*/ 269082 w 309673"/>
              <a:gd name="connsiteY9" fmla="*/ 57150 h 161931"/>
              <a:gd name="connsiteX10" fmla="*/ 254794 w 309673"/>
              <a:gd name="connsiteY10" fmla="*/ 52388 h 161931"/>
              <a:gd name="connsiteX11" fmla="*/ 247650 w 309673"/>
              <a:gd name="connsiteY11" fmla="*/ 47625 h 161931"/>
              <a:gd name="connsiteX12" fmla="*/ 240507 w 309673"/>
              <a:gd name="connsiteY12" fmla="*/ 40481 h 161931"/>
              <a:gd name="connsiteX13" fmla="*/ 223838 w 309673"/>
              <a:gd name="connsiteY13" fmla="*/ 35719 h 161931"/>
              <a:gd name="connsiteX14" fmla="*/ 207169 w 309673"/>
              <a:gd name="connsiteY14" fmla="*/ 28575 h 161931"/>
              <a:gd name="connsiteX15" fmla="*/ 192882 w 309673"/>
              <a:gd name="connsiteY15" fmla="*/ 23813 h 161931"/>
              <a:gd name="connsiteX16" fmla="*/ 161925 w 309673"/>
              <a:gd name="connsiteY16" fmla="*/ 11906 h 161931"/>
              <a:gd name="connsiteX17" fmla="*/ 150019 w 309673"/>
              <a:gd name="connsiteY17" fmla="*/ 9525 h 161931"/>
              <a:gd name="connsiteX18" fmla="*/ 133350 w 309673"/>
              <a:gd name="connsiteY18" fmla="*/ 4763 h 161931"/>
              <a:gd name="connsiteX19" fmla="*/ 126207 w 309673"/>
              <a:gd name="connsiteY19" fmla="*/ 2381 h 161931"/>
              <a:gd name="connsiteX20" fmla="*/ 107157 w 309673"/>
              <a:gd name="connsiteY20" fmla="*/ 0 h 161931"/>
              <a:gd name="connsiteX21" fmla="*/ 76200 w 309673"/>
              <a:gd name="connsiteY21" fmla="*/ 2381 h 161931"/>
              <a:gd name="connsiteX22" fmla="*/ 69057 w 309673"/>
              <a:gd name="connsiteY22" fmla="*/ 16669 h 161931"/>
              <a:gd name="connsiteX23" fmla="*/ 61913 w 309673"/>
              <a:gd name="connsiteY23" fmla="*/ 21431 h 161931"/>
              <a:gd name="connsiteX24" fmla="*/ 52388 w 309673"/>
              <a:gd name="connsiteY24" fmla="*/ 35719 h 161931"/>
              <a:gd name="connsiteX25" fmla="*/ 47625 w 309673"/>
              <a:gd name="connsiteY25" fmla="*/ 42863 h 161931"/>
              <a:gd name="connsiteX26" fmla="*/ 38100 w 309673"/>
              <a:gd name="connsiteY26" fmla="*/ 45244 h 161931"/>
              <a:gd name="connsiteX27" fmla="*/ 23813 w 309673"/>
              <a:gd name="connsiteY27" fmla="*/ 50006 h 161931"/>
              <a:gd name="connsiteX28" fmla="*/ 21432 w 309673"/>
              <a:gd name="connsiteY28" fmla="*/ 57150 h 161931"/>
              <a:gd name="connsiteX29" fmla="*/ 9525 w 309673"/>
              <a:gd name="connsiteY29" fmla="*/ 73819 h 161931"/>
              <a:gd name="connsiteX30" fmla="*/ 0 w 309673"/>
              <a:gd name="connsiteY30" fmla="*/ 88106 h 161931"/>
              <a:gd name="connsiteX31" fmla="*/ 2382 w 309673"/>
              <a:gd name="connsiteY31" fmla="*/ 123825 h 161931"/>
              <a:gd name="connsiteX32" fmla="*/ 7144 w 309673"/>
              <a:gd name="connsiteY32" fmla="*/ 130969 h 161931"/>
              <a:gd name="connsiteX33" fmla="*/ 21432 w 309673"/>
              <a:gd name="connsiteY33" fmla="*/ 138113 h 161931"/>
              <a:gd name="connsiteX34" fmla="*/ 83344 w 309673"/>
              <a:gd name="connsiteY34" fmla="*/ 140494 h 161931"/>
              <a:gd name="connsiteX35" fmla="*/ 100013 w 309673"/>
              <a:gd name="connsiteY35" fmla="*/ 145256 h 161931"/>
              <a:gd name="connsiteX36" fmla="*/ 114300 w 309673"/>
              <a:gd name="connsiteY36" fmla="*/ 147638 h 161931"/>
              <a:gd name="connsiteX37" fmla="*/ 121444 w 309673"/>
              <a:gd name="connsiteY37" fmla="*/ 150019 h 161931"/>
              <a:gd name="connsiteX38" fmla="*/ 135732 w 309673"/>
              <a:gd name="connsiteY38" fmla="*/ 152400 h 161931"/>
              <a:gd name="connsiteX39" fmla="*/ 180975 w 309673"/>
              <a:gd name="connsiteY39" fmla="*/ 157163 h 161931"/>
              <a:gd name="connsiteX40" fmla="*/ 259557 w 309673"/>
              <a:gd name="connsiteY40" fmla="*/ 157163 h 16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09673" h="161931">
                <a:moveTo>
                  <a:pt x="259557" y="157163"/>
                </a:moveTo>
                <a:cubicBezTo>
                  <a:pt x="273448" y="155178"/>
                  <a:pt x="261834" y="148734"/>
                  <a:pt x="264319" y="145256"/>
                </a:cubicBezTo>
                <a:cubicBezTo>
                  <a:pt x="265982" y="142927"/>
                  <a:pt x="269675" y="142729"/>
                  <a:pt x="271463" y="140494"/>
                </a:cubicBezTo>
                <a:cubicBezTo>
                  <a:pt x="281092" y="128458"/>
                  <a:pt x="265219" y="137921"/>
                  <a:pt x="278607" y="126206"/>
                </a:cubicBezTo>
                <a:cubicBezTo>
                  <a:pt x="288685" y="117387"/>
                  <a:pt x="290226" y="117570"/>
                  <a:pt x="300038" y="114300"/>
                </a:cubicBezTo>
                <a:cubicBezTo>
                  <a:pt x="302419" y="111919"/>
                  <a:pt x="305314" y="109958"/>
                  <a:pt x="307182" y="107156"/>
                </a:cubicBezTo>
                <a:cubicBezTo>
                  <a:pt x="311252" y="101051"/>
                  <a:pt x="309663" y="91680"/>
                  <a:pt x="307182" y="85725"/>
                </a:cubicBezTo>
                <a:cubicBezTo>
                  <a:pt x="304981" y="80442"/>
                  <a:pt x="303087" y="73248"/>
                  <a:pt x="297657" y="71438"/>
                </a:cubicBezTo>
                <a:cubicBezTo>
                  <a:pt x="292894" y="69850"/>
                  <a:pt x="287546" y="69460"/>
                  <a:pt x="283369" y="66675"/>
                </a:cubicBezTo>
                <a:cubicBezTo>
                  <a:pt x="278607" y="63500"/>
                  <a:pt x="274512" y="58960"/>
                  <a:pt x="269082" y="57150"/>
                </a:cubicBezTo>
                <a:lnTo>
                  <a:pt x="254794" y="52388"/>
                </a:lnTo>
                <a:cubicBezTo>
                  <a:pt x="252413" y="50800"/>
                  <a:pt x="249849" y="49457"/>
                  <a:pt x="247650" y="47625"/>
                </a:cubicBezTo>
                <a:cubicBezTo>
                  <a:pt x="245063" y="45469"/>
                  <a:pt x="243309" y="42349"/>
                  <a:pt x="240507" y="40481"/>
                </a:cubicBezTo>
                <a:cubicBezTo>
                  <a:pt x="238458" y="39115"/>
                  <a:pt x="225107" y="36036"/>
                  <a:pt x="223838" y="35719"/>
                </a:cubicBezTo>
                <a:cubicBezTo>
                  <a:pt x="212504" y="28163"/>
                  <a:pt x="221148" y="32768"/>
                  <a:pt x="207169" y="28575"/>
                </a:cubicBezTo>
                <a:cubicBezTo>
                  <a:pt x="202361" y="27133"/>
                  <a:pt x="192882" y="23813"/>
                  <a:pt x="192882" y="23813"/>
                </a:cubicBezTo>
                <a:cubicBezTo>
                  <a:pt x="180014" y="10945"/>
                  <a:pt x="189040" y="17329"/>
                  <a:pt x="161925" y="11906"/>
                </a:cubicBezTo>
                <a:cubicBezTo>
                  <a:pt x="157956" y="11112"/>
                  <a:pt x="153859" y="10805"/>
                  <a:pt x="150019" y="9525"/>
                </a:cubicBezTo>
                <a:cubicBezTo>
                  <a:pt x="132864" y="3807"/>
                  <a:pt x="154315" y="10754"/>
                  <a:pt x="133350" y="4763"/>
                </a:cubicBezTo>
                <a:cubicBezTo>
                  <a:pt x="130937" y="4073"/>
                  <a:pt x="128676" y="2830"/>
                  <a:pt x="126207" y="2381"/>
                </a:cubicBezTo>
                <a:cubicBezTo>
                  <a:pt x="119911" y="1236"/>
                  <a:pt x="113507" y="794"/>
                  <a:pt x="107157" y="0"/>
                </a:cubicBezTo>
                <a:cubicBezTo>
                  <a:pt x="96838" y="794"/>
                  <a:pt x="86200" y="-286"/>
                  <a:pt x="76200" y="2381"/>
                </a:cubicBezTo>
                <a:cubicBezTo>
                  <a:pt x="71097" y="3742"/>
                  <a:pt x="71421" y="13714"/>
                  <a:pt x="69057" y="16669"/>
                </a:cubicBezTo>
                <a:cubicBezTo>
                  <a:pt x="67269" y="18904"/>
                  <a:pt x="64294" y="19844"/>
                  <a:pt x="61913" y="21431"/>
                </a:cubicBezTo>
                <a:cubicBezTo>
                  <a:pt x="57729" y="33985"/>
                  <a:pt x="62297" y="23828"/>
                  <a:pt x="52388" y="35719"/>
                </a:cubicBezTo>
                <a:cubicBezTo>
                  <a:pt x="50556" y="37918"/>
                  <a:pt x="50006" y="41275"/>
                  <a:pt x="47625" y="42863"/>
                </a:cubicBezTo>
                <a:cubicBezTo>
                  <a:pt x="44902" y="44678"/>
                  <a:pt x="41235" y="44304"/>
                  <a:pt x="38100" y="45244"/>
                </a:cubicBezTo>
                <a:cubicBezTo>
                  <a:pt x="33292" y="46686"/>
                  <a:pt x="23813" y="50006"/>
                  <a:pt x="23813" y="50006"/>
                </a:cubicBezTo>
                <a:cubicBezTo>
                  <a:pt x="23019" y="52387"/>
                  <a:pt x="22555" y="54905"/>
                  <a:pt x="21432" y="57150"/>
                </a:cubicBezTo>
                <a:cubicBezTo>
                  <a:pt x="19497" y="61019"/>
                  <a:pt x="11411" y="71124"/>
                  <a:pt x="9525" y="73819"/>
                </a:cubicBezTo>
                <a:cubicBezTo>
                  <a:pt x="6243" y="78508"/>
                  <a:pt x="0" y="88106"/>
                  <a:pt x="0" y="88106"/>
                </a:cubicBezTo>
                <a:cubicBezTo>
                  <a:pt x="794" y="100012"/>
                  <a:pt x="420" y="112055"/>
                  <a:pt x="2382" y="123825"/>
                </a:cubicBezTo>
                <a:cubicBezTo>
                  <a:pt x="2853" y="126648"/>
                  <a:pt x="5120" y="128945"/>
                  <a:pt x="7144" y="130969"/>
                </a:cubicBezTo>
                <a:cubicBezTo>
                  <a:pt x="9878" y="133703"/>
                  <a:pt x="17274" y="137826"/>
                  <a:pt x="21432" y="138113"/>
                </a:cubicBezTo>
                <a:cubicBezTo>
                  <a:pt x="42036" y="139534"/>
                  <a:pt x="62707" y="139700"/>
                  <a:pt x="83344" y="140494"/>
                </a:cubicBezTo>
                <a:cubicBezTo>
                  <a:pt x="90154" y="142764"/>
                  <a:pt x="92536" y="143760"/>
                  <a:pt x="100013" y="145256"/>
                </a:cubicBezTo>
                <a:cubicBezTo>
                  <a:pt x="104747" y="146203"/>
                  <a:pt x="109587" y="146591"/>
                  <a:pt x="114300" y="147638"/>
                </a:cubicBezTo>
                <a:cubicBezTo>
                  <a:pt x="116750" y="148183"/>
                  <a:pt x="118994" y="149475"/>
                  <a:pt x="121444" y="150019"/>
                </a:cubicBezTo>
                <a:cubicBezTo>
                  <a:pt x="126157" y="151066"/>
                  <a:pt x="130952" y="151717"/>
                  <a:pt x="135732" y="152400"/>
                </a:cubicBezTo>
                <a:cubicBezTo>
                  <a:pt x="153936" y="155000"/>
                  <a:pt x="161486" y="155391"/>
                  <a:pt x="180975" y="157163"/>
                </a:cubicBezTo>
                <a:cubicBezTo>
                  <a:pt x="209957" y="166822"/>
                  <a:pt x="245666" y="159148"/>
                  <a:pt x="259557" y="157163"/>
                </a:cubicBezTo>
                <a:close/>
              </a:path>
            </a:pathLst>
          </a:custGeom>
          <a:solidFill>
            <a:srgbClr val="C00000"/>
          </a:solidFill>
          <a:ln w="1647" cap="flat">
            <a:solidFill>
              <a:srgbClr val="C0000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Forma Livre: Forma 112">
            <a:extLst>
              <a:ext uri="{FF2B5EF4-FFF2-40B4-BE49-F238E27FC236}">
                <a16:creationId xmlns:a16="http://schemas.microsoft.com/office/drawing/2014/main" id="{F67E2CCD-6A00-4677-B814-BDAE4D86E46B}"/>
              </a:ext>
            </a:extLst>
          </p:cNvPr>
          <p:cNvSpPr/>
          <p:nvPr/>
        </p:nvSpPr>
        <p:spPr>
          <a:xfrm>
            <a:off x="2837245" y="8821690"/>
            <a:ext cx="309673" cy="161931"/>
          </a:xfrm>
          <a:custGeom>
            <a:avLst/>
            <a:gdLst>
              <a:gd name="connsiteX0" fmla="*/ 259557 w 309673"/>
              <a:gd name="connsiteY0" fmla="*/ 157163 h 161931"/>
              <a:gd name="connsiteX1" fmla="*/ 264319 w 309673"/>
              <a:gd name="connsiteY1" fmla="*/ 145256 h 161931"/>
              <a:gd name="connsiteX2" fmla="*/ 271463 w 309673"/>
              <a:gd name="connsiteY2" fmla="*/ 140494 h 161931"/>
              <a:gd name="connsiteX3" fmla="*/ 278607 w 309673"/>
              <a:gd name="connsiteY3" fmla="*/ 126206 h 161931"/>
              <a:gd name="connsiteX4" fmla="*/ 300038 w 309673"/>
              <a:gd name="connsiteY4" fmla="*/ 114300 h 161931"/>
              <a:gd name="connsiteX5" fmla="*/ 307182 w 309673"/>
              <a:gd name="connsiteY5" fmla="*/ 107156 h 161931"/>
              <a:gd name="connsiteX6" fmla="*/ 307182 w 309673"/>
              <a:gd name="connsiteY6" fmla="*/ 85725 h 161931"/>
              <a:gd name="connsiteX7" fmla="*/ 297657 w 309673"/>
              <a:gd name="connsiteY7" fmla="*/ 71438 h 161931"/>
              <a:gd name="connsiteX8" fmla="*/ 283369 w 309673"/>
              <a:gd name="connsiteY8" fmla="*/ 66675 h 161931"/>
              <a:gd name="connsiteX9" fmla="*/ 269082 w 309673"/>
              <a:gd name="connsiteY9" fmla="*/ 57150 h 161931"/>
              <a:gd name="connsiteX10" fmla="*/ 254794 w 309673"/>
              <a:gd name="connsiteY10" fmla="*/ 52388 h 161931"/>
              <a:gd name="connsiteX11" fmla="*/ 247650 w 309673"/>
              <a:gd name="connsiteY11" fmla="*/ 47625 h 161931"/>
              <a:gd name="connsiteX12" fmla="*/ 240507 w 309673"/>
              <a:gd name="connsiteY12" fmla="*/ 40481 h 161931"/>
              <a:gd name="connsiteX13" fmla="*/ 223838 w 309673"/>
              <a:gd name="connsiteY13" fmla="*/ 35719 h 161931"/>
              <a:gd name="connsiteX14" fmla="*/ 207169 w 309673"/>
              <a:gd name="connsiteY14" fmla="*/ 28575 h 161931"/>
              <a:gd name="connsiteX15" fmla="*/ 192882 w 309673"/>
              <a:gd name="connsiteY15" fmla="*/ 23813 h 161931"/>
              <a:gd name="connsiteX16" fmla="*/ 161925 w 309673"/>
              <a:gd name="connsiteY16" fmla="*/ 11906 h 161931"/>
              <a:gd name="connsiteX17" fmla="*/ 150019 w 309673"/>
              <a:gd name="connsiteY17" fmla="*/ 9525 h 161931"/>
              <a:gd name="connsiteX18" fmla="*/ 133350 w 309673"/>
              <a:gd name="connsiteY18" fmla="*/ 4763 h 161931"/>
              <a:gd name="connsiteX19" fmla="*/ 126207 w 309673"/>
              <a:gd name="connsiteY19" fmla="*/ 2381 h 161931"/>
              <a:gd name="connsiteX20" fmla="*/ 107157 w 309673"/>
              <a:gd name="connsiteY20" fmla="*/ 0 h 161931"/>
              <a:gd name="connsiteX21" fmla="*/ 76200 w 309673"/>
              <a:gd name="connsiteY21" fmla="*/ 2381 h 161931"/>
              <a:gd name="connsiteX22" fmla="*/ 69057 w 309673"/>
              <a:gd name="connsiteY22" fmla="*/ 16669 h 161931"/>
              <a:gd name="connsiteX23" fmla="*/ 61913 w 309673"/>
              <a:gd name="connsiteY23" fmla="*/ 21431 h 161931"/>
              <a:gd name="connsiteX24" fmla="*/ 52388 w 309673"/>
              <a:gd name="connsiteY24" fmla="*/ 35719 h 161931"/>
              <a:gd name="connsiteX25" fmla="*/ 47625 w 309673"/>
              <a:gd name="connsiteY25" fmla="*/ 42863 h 161931"/>
              <a:gd name="connsiteX26" fmla="*/ 38100 w 309673"/>
              <a:gd name="connsiteY26" fmla="*/ 45244 h 161931"/>
              <a:gd name="connsiteX27" fmla="*/ 23813 w 309673"/>
              <a:gd name="connsiteY27" fmla="*/ 50006 h 161931"/>
              <a:gd name="connsiteX28" fmla="*/ 21432 w 309673"/>
              <a:gd name="connsiteY28" fmla="*/ 57150 h 161931"/>
              <a:gd name="connsiteX29" fmla="*/ 9525 w 309673"/>
              <a:gd name="connsiteY29" fmla="*/ 73819 h 161931"/>
              <a:gd name="connsiteX30" fmla="*/ 0 w 309673"/>
              <a:gd name="connsiteY30" fmla="*/ 88106 h 161931"/>
              <a:gd name="connsiteX31" fmla="*/ 2382 w 309673"/>
              <a:gd name="connsiteY31" fmla="*/ 123825 h 161931"/>
              <a:gd name="connsiteX32" fmla="*/ 7144 w 309673"/>
              <a:gd name="connsiteY32" fmla="*/ 130969 h 161931"/>
              <a:gd name="connsiteX33" fmla="*/ 21432 w 309673"/>
              <a:gd name="connsiteY33" fmla="*/ 138113 h 161931"/>
              <a:gd name="connsiteX34" fmla="*/ 83344 w 309673"/>
              <a:gd name="connsiteY34" fmla="*/ 140494 h 161931"/>
              <a:gd name="connsiteX35" fmla="*/ 100013 w 309673"/>
              <a:gd name="connsiteY35" fmla="*/ 145256 h 161931"/>
              <a:gd name="connsiteX36" fmla="*/ 114300 w 309673"/>
              <a:gd name="connsiteY36" fmla="*/ 147638 h 161931"/>
              <a:gd name="connsiteX37" fmla="*/ 121444 w 309673"/>
              <a:gd name="connsiteY37" fmla="*/ 150019 h 161931"/>
              <a:gd name="connsiteX38" fmla="*/ 135732 w 309673"/>
              <a:gd name="connsiteY38" fmla="*/ 152400 h 161931"/>
              <a:gd name="connsiteX39" fmla="*/ 180975 w 309673"/>
              <a:gd name="connsiteY39" fmla="*/ 157163 h 161931"/>
              <a:gd name="connsiteX40" fmla="*/ 259557 w 309673"/>
              <a:gd name="connsiteY40" fmla="*/ 157163 h 16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09673" h="161931">
                <a:moveTo>
                  <a:pt x="259557" y="157163"/>
                </a:moveTo>
                <a:cubicBezTo>
                  <a:pt x="273448" y="155178"/>
                  <a:pt x="261834" y="148734"/>
                  <a:pt x="264319" y="145256"/>
                </a:cubicBezTo>
                <a:cubicBezTo>
                  <a:pt x="265982" y="142927"/>
                  <a:pt x="269675" y="142729"/>
                  <a:pt x="271463" y="140494"/>
                </a:cubicBezTo>
                <a:cubicBezTo>
                  <a:pt x="281092" y="128458"/>
                  <a:pt x="265219" y="137921"/>
                  <a:pt x="278607" y="126206"/>
                </a:cubicBezTo>
                <a:cubicBezTo>
                  <a:pt x="288685" y="117387"/>
                  <a:pt x="290226" y="117570"/>
                  <a:pt x="300038" y="114300"/>
                </a:cubicBezTo>
                <a:cubicBezTo>
                  <a:pt x="302419" y="111919"/>
                  <a:pt x="305314" y="109958"/>
                  <a:pt x="307182" y="107156"/>
                </a:cubicBezTo>
                <a:cubicBezTo>
                  <a:pt x="311252" y="101051"/>
                  <a:pt x="309663" y="91680"/>
                  <a:pt x="307182" y="85725"/>
                </a:cubicBezTo>
                <a:cubicBezTo>
                  <a:pt x="304981" y="80442"/>
                  <a:pt x="303087" y="73248"/>
                  <a:pt x="297657" y="71438"/>
                </a:cubicBezTo>
                <a:cubicBezTo>
                  <a:pt x="292894" y="69850"/>
                  <a:pt x="287546" y="69460"/>
                  <a:pt x="283369" y="66675"/>
                </a:cubicBezTo>
                <a:cubicBezTo>
                  <a:pt x="278607" y="63500"/>
                  <a:pt x="274512" y="58960"/>
                  <a:pt x="269082" y="57150"/>
                </a:cubicBezTo>
                <a:lnTo>
                  <a:pt x="254794" y="52388"/>
                </a:lnTo>
                <a:cubicBezTo>
                  <a:pt x="252413" y="50800"/>
                  <a:pt x="249849" y="49457"/>
                  <a:pt x="247650" y="47625"/>
                </a:cubicBezTo>
                <a:cubicBezTo>
                  <a:pt x="245063" y="45469"/>
                  <a:pt x="243309" y="42349"/>
                  <a:pt x="240507" y="40481"/>
                </a:cubicBezTo>
                <a:cubicBezTo>
                  <a:pt x="238458" y="39115"/>
                  <a:pt x="225107" y="36036"/>
                  <a:pt x="223838" y="35719"/>
                </a:cubicBezTo>
                <a:cubicBezTo>
                  <a:pt x="212504" y="28163"/>
                  <a:pt x="221148" y="32768"/>
                  <a:pt x="207169" y="28575"/>
                </a:cubicBezTo>
                <a:cubicBezTo>
                  <a:pt x="202361" y="27133"/>
                  <a:pt x="192882" y="23813"/>
                  <a:pt x="192882" y="23813"/>
                </a:cubicBezTo>
                <a:cubicBezTo>
                  <a:pt x="180014" y="10945"/>
                  <a:pt x="189040" y="17329"/>
                  <a:pt x="161925" y="11906"/>
                </a:cubicBezTo>
                <a:cubicBezTo>
                  <a:pt x="157956" y="11112"/>
                  <a:pt x="153859" y="10805"/>
                  <a:pt x="150019" y="9525"/>
                </a:cubicBezTo>
                <a:cubicBezTo>
                  <a:pt x="132864" y="3807"/>
                  <a:pt x="154315" y="10754"/>
                  <a:pt x="133350" y="4763"/>
                </a:cubicBezTo>
                <a:cubicBezTo>
                  <a:pt x="130937" y="4073"/>
                  <a:pt x="128676" y="2830"/>
                  <a:pt x="126207" y="2381"/>
                </a:cubicBezTo>
                <a:cubicBezTo>
                  <a:pt x="119911" y="1236"/>
                  <a:pt x="113507" y="794"/>
                  <a:pt x="107157" y="0"/>
                </a:cubicBezTo>
                <a:cubicBezTo>
                  <a:pt x="96838" y="794"/>
                  <a:pt x="86200" y="-286"/>
                  <a:pt x="76200" y="2381"/>
                </a:cubicBezTo>
                <a:cubicBezTo>
                  <a:pt x="71097" y="3742"/>
                  <a:pt x="71421" y="13714"/>
                  <a:pt x="69057" y="16669"/>
                </a:cubicBezTo>
                <a:cubicBezTo>
                  <a:pt x="67269" y="18904"/>
                  <a:pt x="64294" y="19844"/>
                  <a:pt x="61913" y="21431"/>
                </a:cubicBezTo>
                <a:cubicBezTo>
                  <a:pt x="57729" y="33985"/>
                  <a:pt x="62297" y="23828"/>
                  <a:pt x="52388" y="35719"/>
                </a:cubicBezTo>
                <a:cubicBezTo>
                  <a:pt x="50556" y="37918"/>
                  <a:pt x="50006" y="41275"/>
                  <a:pt x="47625" y="42863"/>
                </a:cubicBezTo>
                <a:cubicBezTo>
                  <a:pt x="44902" y="44678"/>
                  <a:pt x="41235" y="44304"/>
                  <a:pt x="38100" y="45244"/>
                </a:cubicBezTo>
                <a:cubicBezTo>
                  <a:pt x="33292" y="46686"/>
                  <a:pt x="23813" y="50006"/>
                  <a:pt x="23813" y="50006"/>
                </a:cubicBezTo>
                <a:cubicBezTo>
                  <a:pt x="23019" y="52387"/>
                  <a:pt x="22555" y="54905"/>
                  <a:pt x="21432" y="57150"/>
                </a:cubicBezTo>
                <a:cubicBezTo>
                  <a:pt x="19497" y="61019"/>
                  <a:pt x="11411" y="71124"/>
                  <a:pt x="9525" y="73819"/>
                </a:cubicBezTo>
                <a:cubicBezTo>
                  <a:pt x="6243" y="78508"/>
                  <a:pt x="0" y="88106"/>
                  <a:pt x="0" y="88106"/>
                </a:cubicBezTo>
                <a:cubicBezTo>
                  <a:pt x="794" y="100012"/>
                  <a:pt x="420" y="112055"/>
                  <a:pt x="2382" y="123825"/>
                </a:cubicBezTo>
                <a:cubicBezTo>
                  <a:pt x="2853" y="126648"/>
                  <a:pt x="5120" y="128945"/>
                  <a:pt x="7144" y="130969"/>
                </a:cubicBezTo>
                <a:cubicBezTo>
                  <a:pt x="9878" y="133703"/>
                  <a:pt x="17274" y="137826"/>
                  <a:pt x="21432" y="138113"/>
                </a:cubicBezTo>
                <a:cubicBezTo>
                  <a:pt x="42036" y="139534"/>
                  <a:pt x="62707" y="139700"/>
                  <a:pt x="83344" y="140494"/>
                </a:cubicBezTo>
                <a:cubicBezTo>
                  <a:pt x="90154" y="142764"/>
                  <a:pt x="92536" y="143760"/>
                  <a:pt x="100013" y="145256"/>
                </a:cubicBezTo>
                <a:cubicBezTo>
                  <a:pt x="104747" y="146203"/>
                  <a:pt x="109587" y="146591"/>
                  <a:pt x="114300" y="147638"/>
                </a:cubicBezTo>
                <a:cubicBezTo>
                  <a:pt x="116750" y="148183"/>
                  <a:pt x="118994" y="149475"/>
                  <a:pt x="121444" y="150019"/>
                </a:cubicBezTo>
                <a:cubicBezTo>
                  <a:pt x="126157" y="151066"/>
                  <a:pt x="130952" y="151717"/>
                  <a:pt x="135732" y="152400"/>
                </a:cubicBezTo>
                <a:cubicBezTo>
                  <a:pt x="153936" y="155000"/>
                  <a:pt x="161486" y="155391"/>
                  <a:pt x="180975" y="157163"/>
                </a:cubicBezTo>
                <a:cubicBezTo>
                  <a:pt x="209957" y="166822"/>
                  <a:pt x="245666" y="159148"/>
                  <a:pt x="259557" y="157163"/>
                </a:cubicBezTo>
                <a:close/>
              </a:path>
            </a:pathLst>
          </a:custGeom>
          <a:solidFill>
            <a:srgbClr val="92D050"/>
          </a:solidFill>
          <a:ln w="1647" cap="flat">
            <a:solidFill>
              <a:srgbClr val="92D05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orma Livre: Forma 113">
            <a:extLst>
              <a:ext uri="{FF2B5EF4-FFF2-40B4-BE49-F238E27FC236}">
                <a16:creationId xmlns:a16="http://schemas.microsoft.com/office/drawing/2014/main" id="{24C573F3-9A92-4F06-97F3-FE6B2ACA7C6C}"/>
              </a:ext>
            </a:extLst>
          </p:cNvPr>
          <p:cNvSpPr/>
          <p:nvPr/>
        </p:nvSpPr>
        <p:spPr>
          <a:xfrm>
            <a:off x="5923328" y="4530049"/>
            <a:ext cx="309673" cy="161931"/>
          </a:xfrm>
          <a:custGeom>
            <a:avLst/>
            <a:gdLst>
              <a:gd name="connsiteX0" fmla="*/ 259557 w 309673"/>
              <a:gd name="connsiteY0" fmla="*/ 157163 h 161931"/>
              <a:gd name="connsiteX1" fmla="*/ 264319 w 309673"/>
              <a:gd name="connsiteY1" fmla="*/ 145256 h 161931"/>
              <a:gd name="connsiteX2" fmla="*/ 271463 w 309673"/>
              <a:gd name="connsiteY2" fmla="*/ 140494 h 161931"/>
              <a:gd name="connsiteX3" fmla="*/ 278607 w 309673"/>
              <a:gd name="connsiteY3" fmla="*/ 126206 h 161931"/>
              <a:gd name="connsiteX4" fmla="*/ 300038 w 309673"/>
              <a:gd name="connsiteY4" fmla="*/ 114300 h 161931"/>
              <a:gd name="connsiteX5" fmla="*/ 307182 w 309673"/>
              <a:gd name="connsiteY5" fmla="*/ 107156 h 161931"/>
              <a:gd name="connsiteX6" fmla="*/ 307182 w 309673"/>
              <a:gd name="connsiteY6" fmla="*/ 85725 h 161931"/>
              <a:gd name="connsiteX7" fmla="*/ 297657 w 309673"/>
              <a:gd name="connsiteY7" fmla="*/ 71438 h 161931"/>
              <a:gd name="connsiteX8" fmla="*/ 283369 w 309673"/>
              <a:gd name="connsiteY8" fmla="*/ 66675 h 161931"/>
              <a:gd name="connsiteX9" fmla="*/ 269082 w 309673"/>
              <a:gd name="connsiteY9" fmla="*/ 57150 h 161931"/>
              <a:gd name="connsiteX10" fmla="*/ 254794 w 309673"/>
              <a:gd name="connsiteY10" fmla="*/ 52388 h 161931"/>
              <a:gd name="connsiteX11" fmla="*/ 247650 w 309673"/>
              <a:gd name="connsiteY11" fmla="*/ 47625 h 161931"/>
              <a:gd name="connsiteX12" fmla="*/ 240507 w 309673"/>
              <a:gd name="connsiteY12" fmla="*/ 40481 h 161931"/>
              <a:gd name="connsiteX13" fmla="*/ 223838 w 309673"/>
              <a:gd name="connsiteY13" fmla="*/ 35719 h 161931"/>
              <a:gd name="connsiteX14" fmla="*/ 207169 w 309673"/>
              <a:gd name="connsiteY14" fmla="*/ 28575 h 161931"/>
              <a:gd name="connsiteX15" fmla="*/ 192882 w 309673"/>
              <a:gd name="connsiteY15" fmla="*/ 23813 h 161931"/>
              <a:gd name="connsiteX16" fmla="*/ 161925 w 309673"/>
              <a:gd name="connsiteY16" fmla="*/ 11906 h 161931"/>
              <a:gd name="connsiteX17" fmla="*/ 150019 w 309673"/>
              <a:gd name="connsiteY17" fmla="*/ 9525 h 161931"/>
              <a:gd name="connsiteX18" fmla="*/ 133350 w 309673"/>
              <a:gd name="connsiteY18" fmla="*/ 4763 h 161931"/>
              <a:gd name="connsiteX19" fmla="*/ 126207 w 309673"/>
              <a:gd name="connsiteY19" fmla="*/ 2381 h 161931"/>
              <a:gd name="connsiteX20" fmla="*/ 107157 w 309673"/>
              <a:gd name="connsiteY20" fmla="*/ 0 h 161931"/>
              <a:gd name="connsiteX21" fmla="*/ 76200 w 309673"/>
              <a:gd name="connsiteY21" fmla="*/ 2381 h 161931"/>
              <a:gd name="connsiteX22" fmla="*/ 69057 w 309673"/>
              <a:gd name="connsiteY22" fmla="*/ 16669 h 161931"/>
              <a:gd name="connsiteX23" fmla="*/ 61913 w 309673"/>
              <a:gd name="connsiteY23" fmla="*/ 21431 h 161931"/>
              <a:gd name="connsiteX24" fmla="*/ 52388 w 309673"/>
              <a:gd name="connsiteY24" fmla="*/ 35719 h 161931"/>
              <a:gd name="connsiteX25" fmla="*/ 47625 w 309673"/>
              <a:gd name="connsiteY25" fmla="*/ 42863 h 161931"/>
              <a:gd name="connsiteX26" fmla="*/ 38100 w 309673"/>
              <a:gd name="connsiteY26" fmla="*/ 45244 h 161931"/>
              <a:gd name="connsiteX27" fmla="*/ 23813 w 309673"/>
              <a:gd name="connsiteY27" fmla="*/ 50006 h 161931"/>
              <a:gd name="connsiteX28" fmla="*/ 21432 w 309673"/>
              <a:gd name="connsiteY28" fmla="*/ 57150 h 161931"/>
              <a:gd name="connsiteX29" fmla="*/ 9525 w 309673"/>
              <a:gd name="connsiteY29" fmla="*/ 73819 h 161931"/>
              <a:gd name="connsiteX30" fmla="*/ 0 w 309673"/>
              <a:gd name="connsiteY30" fmla="*/ 88106 h 161931"/>
              <a:gd name="connsiteX31" fmla="*/ 2382 w 309673"/>
              <a:gd name="connsiteY31" fmla="*/ 123825 h 161931"/>
              <a:gd name="connsiteX32" fmla="*/ 7144 w 309673"/>
              <a:gd name="connsiteY32" fmla="*/ 130969 h 161931"/>
              <a:gd name="connsiteX33" fmla="*/ 21432 w 309673"/>
              <a:gd name="connsiteY33" fmla="*/ 138113 h 161931"/>
              <a:gd name="connsiteX34" fmla="*/ 83344 w 309673"/>
              <a:gd name="connsiteY34" fmla="*/ 140494 h 161931"/>
              <a:gd name="connsiteX35" fmla="*/ 100013 w 309673"/>
              <a:gd name="connsiteY35" fmla="*/ 145256 h 161931"/>
              <a:gd name="connsiteX36" fmla="*/ 114300 w 309673"/>
              <a:gd name="connsiteY36" fmla="*/ 147638 h 161931"/>
              <a:gd name="connsiteX37" fmla="*/ 121444 w 309673"/>
              <a:gd name="connsiteY37" fmla="*/ 150019 h 161931"/>
              <a:gd name="connsiteX38" fmla="*/ 135732 w 309673"/>
              <a:gd name="connsiteY38" fmla="*/ 152400 h 161931"/>
              <a:gd name="connsiteX39" fmla="*/ 180975 w 309673"/>
              <a:gd name="connsiteY39" fmla="*/ 157163 h 161931"/>
              <a:gd name="connsiteX40" fmla="*/ 259557 w 309673"/>
              <a:gd name="connsiteY40" fmla="*/ 157163 h 16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09673" h="161931">
                <a:moveTo>
                  <a:pt x="259557" y="157163"/>
                </a:moveTo>
                <a:cubicBezTo>
                  <a:pt x="273448" y="155178"/>
                  <a:pt x="261834" y="148734"/>
                  <a:pt x="264319" y="145256"/>
                </a:cubicBezTo>
                <a:cubicBezTo>
                  <a:pt x="265982" y="142927"/>
                  <a:pt x="269675" y="142729"/>
                  <a:pt x="271463" y="140494"/>
                </a:cubicBezTo>
                <a:cubicBezTo>
                  <a:pt x="281092" y="128458"/>
                  <a:pt x="265219" y="137921"/>
                  <a:pt x="278607" y="126206"/>
                </a:cubicBezTo>
                <a:cubicBezTo>
                  <a:pt x="288685" y="117387"/>
                  <a:pt x="290226" y="117570"/>
                  <a:pt x="300038" y="114300"/>
                </a:cubicBezTo>
                <a:cubicBezTo>
                  <a:pt x="302419" y="111919"/>
                  <a:pt x="305314" y="109958"/>
                  <a:pt x="307182" y="107156"/>
                </a:cubicBezTo>
                <a:cubicBezTo>
                  <a:pt x="311252" y="101051"/>
                  <a:pt x="309663" y="91680"/>
                  <a:pt x="307182" y="85725"/>
                </a:cubicBezTo>
                <a:cubicBezTo>
                  <a:pt x="304981" y="80442"/>
                  <a:pt x="303087" y="73248"/>
                  <a:pt x="297657" y="71438"/>
                </a:cubicBezTo>
                <a:cubicBezTo>
                  <a:pt x="292894" y="69850"/>
                  <a:pt x="287546" y="69460"/>
                  <a:pt x="283369" y="66675"/>
                </a:cubicBezTo>
                <a:cubicBezTo>
                  <a:pt x="278607" y="63500"/>
                  <a:pt x="274512" y="58960"/>
                  <a:pt x="269082" y="57150"/>
                </a:cubicBezTo>
                <a:lnTo>
                  <a:pt x="254794" y="52388"/>
                </a:lnTo>
                <a:cubicBezTo>
                  <a:pt x="252413" y="50800"/>
                  <a:pt x="249849" y="49457"/>
                  <a:pt x="247650" y="47625"/>
                </a:cubicBezTo>
                <a:cubicBezTo>
                  <a:pt x="245063" y="45469"/>
                  <a:pt x="243309" y="42349"/>
                  <a:pt x="240507" y="40481"/>
                </a:cubicBezTo>
                <a:cubicBezTo>
                  <a:pt x="238458" y="39115"/>
                  <a:pt x="225107" y="36036"/>
                  <a:pt x="223838" y="35719"/>
                </a:cubicBezTo>
                <a:cubicBezTo>
                  <a:pt x="212504" y="28163"/>
                  <a:pt x="221148" y="32768"/>
                  <a:pt x="207169" y="28575"/>
                </a:cubicBezTo>
                <a:cubicBezTo>
                  <a:pt x="202361" y="27133"/>
                  <a:pt x="192882" y="23813"/>
                  <a:pt x="192882" y="23813"/>
                </a:cubicBezTo>
                <a:cubicBezTo>
                  <a:pt x="180014" y="10945"/>
                  <a:pt x="189040" y="17329"/>
                  <a:pt x="161925" y="11906"/>
                </a:cubicBezTo>
                <a:cubicBezTo>
                  <a:pt x="157956" y="11112"/>
                  <a:pt x="153859" y="10805"/>
                  <a:pt x="150019" y="9525"/>
                </a:cubicBezTo>
                <a:cubicBezTo>
                  <a:pt x="132864" y="3807"/>
                  <a:pt x="154315" y="10754"/>
                  <a:pt x="133350" y="4763"/>
                </a:cubicBezTo>
                <a:cubicBezTo>
                  <a:pt x="130937" y="4073"/>
                  <a:pt x="128676" y="2830"/>
                  <a:pt x="126207" y="2381"/>
                </a:cubicBezTo>
                <a:cubicBezTo>
                  <a:pt x="119911" y="1236"/>
                  <a:pt x="113507" y="794"/>
                  <a:pt x="107157" y="0"/>
                </a:cubicBezTo>
                <a:cubicBezTo>
                  <a:pt x="96838" y="794"/>
                  <a:pt x="86200" y="-286"/>
                  <a:pt x="76200" y="2381"/>
                </a:cubicBezTo>
                <a:cubicBezTo>
                  <a:pt x="71097" y="3742"/>
                  <a:pt x="71421" y="13714"/>
                  <a:pt x="69057" y="16669"/>
                </a:cubicBezTo>
                <a:cubicBezTo>
                  <a:pt x="67269" y="18904"/>
                  <a:pt x="64294" y="19844"/>
                  <a:pt x="61913" y="21431"/>
                </a:cubicBezTo>
                <a:cubicBezTo>
                  <a:pt x="57729" y="33985"/>
                  <a:pt x="62297" y="23828"/>
                  <a:pt x="52388" y="35719"/>
                </a:cubicBezTo>
                <a:cubicBezTo>
                  <a:pt x="50556" y="37918"/>
                  <a:pt x="50006" y="41275"/>
                  <a:pt x="47625" y="42863"/>
                </a:cubicBezTo>
                <a:cubicBezTo>
                  <a:pt x="44902" y="44678"/>
                  <a:pt x="41235" y="44304"/>
                  <a:pt x="38100" y="45244"/>
                </a:cubicBezTo>
                <a:cubicBezTo>
                  <a:pt x="33292" y="46686"/>
                  <a:pt x="23813" y="50006"/>
                  <a:pt x="23813" y="50006"/>
                </a:cubicBezTo>
                <a:cubicBezTo>
                  <a:pt x="23019" y="52387"/>
                  <a:pt x="22555" y="54905"/>
                  <a:pt x="21432" y="57150"/>
                </a:cubicBezTo>
                <a:cubicBezTo>
                  <a:pt x="19497" y="61019"/>
                  <a:pt x="11411" y="71124"/>
                  <a:pt x="9525" y="73819"/>
                </a:cubicBezTo>
                <a:cubicBezTo>
                  <a:pt x="6243" y="78508"/>
                  <a:pt x="0" y="88106"/>
                  <a:pt x="0" y="88106"/>
                </a:cubicBezTo>
                <a:cubicBezTo>
                  <a:pt x="794" y="100012"/>
                  <a:pt x="420" y="112055"/>
                  <a:pt x="2382" y="123825"/>
                </a:cubicBezTo>
                <a:cubicBezTo>
                  <a:pt x="2853" y="126648"/>
                  <a:pt x="5120" y="128945"/>
                  <a:pt x="7144" y="130969"/>
                </a:cubicBezTo>
                <a:cubicBezTo>
                  <a:pt x="9878" y="133703"/>
                  <a:pt x="17274" y="137826"/>
                  <a:pt x="21432" y="138113"/>
                </a:cubicBezTo>
                <a:cubicBezTo>
                  <a:pt x="42036" y="139534"/>
                  <a:pt x="62707" y="139700"/>
                  <a:pt x="83344" y="140494"/>
                </a:cubicBezTo>
                <a:cubicBezTo>
                  <a:pt x="90154" y="142764"/>
                  <a:pt x="92536" y="143760"/>
                  <a:pt x="100013" y="145256"/>
                </a:cubicBezTo>
                <a:cubicBezTo>
                  <a:pt x="104747" y="146203"/>
                  <a:pt x="109587" y="146591"/>
                  <a:pt x="114300" y="147638"/>
                </a:cubicBezTo>
                <a:cubicBezTo>
                  <a:pt x="116750" y="148183"/>
                  <a:pt x="118994" y="149475"/>
                  <a:pt x="121444" y="150019"/>
                </a:cubicBezTo>
                <a:cubicBezTo>
                  <a:pt x="126157" y="151066"/>
                  <a:pt x="130952" y="151717"/>
                  <a:pt x="135732" y="152400"/>
                </a:cubicBezTo>
                <a:cubicBezTo>
                  <a:pt x="153936" y="155000"/>
                  <a:pt x="161486" y="155391"/>
                  <a:pt x="180975" y="157163"/>
                </a:cubicBezTo>
                <a:cubicBezTo>
                  <a:pt x="209957" y="166822"/>
                  <a:pt x="245666" y="159148"/>
                  <a:pt x="259557" y="157163"/>
                </a:cubicBezTo>
                <a:close/>
              </a:path>
            </a:pathLst>
          </a:cu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orma Livre: Forma 114">
            <a:extLst>
              <a:ext uri="{FF2B5EF4-FFF2-40B4-BE49-F238E27FC236}">
                <a16:creationId xmlns:a16="http://schemas.microsoft.com/office/drawing/2014/main" id="{9813AEF2-2B56-4967-AACA-E891B191B279}"/>
              </a:ext>
            </a:extLst>
          </p:cNvPr>
          <p:cNvSpPr/>
          <p:nvPr/>
        </p:nvSpPr>
        <p:spPr>
          <a:xfrm>
            <a:off x="5932476" y="5023171"/>
            <a:ext cx="309673" cy="161931"/>
          </a:xfrm>
          <a:custGeom>
            <a:avLst/>
            <a:gdLst>
              <a:gd name="connsiteX0" fmla="*/ 259557 w 309673"/>
              <a:gd name="connsiteY0" fmla="*/ 157163 h 161931"/>
              <a:gd name="connsiteX1" fmla="*/ 264319 w 309673"/>
              <a:gd name="connsiteY1" fmla="*/ 145256 h 161931"/>
              <a:gd name="connsiteX2" fmla="*/ 271463 w 309673"/>
              <a:gd name="connsiteY2" fmla="*/ 140494 h 161931"/>
              <a:gd name="connsiteX3" fmla="*/ 278607 w 309673"/>
              <a:gd name="connsiteY3" fmla="*/ 126206 h 161931"/>
              <a:gd name="connsiteX4" fmla="*/ 300038 w 309673"/>
              <a:gd name="connsiteY4" fmla="*/ 114300 h 161931"/>
              <a:gd name="connsiteX5" fmla="*/ 307182 w 309673"/>
              <a:gd name="connsiteY5" fmla="*/ 107156 h 161931"/>
              <a:gd name="connsiteX6" fmla="*/ 307182 w 309673"/>
              <a:gd name="connsiteY6" fmla="*/ 85725 h 161931"/>
              <a:gd name="connsiteX7" fmla="*/ 297657 w 309673"/>
              <a:gd name="connsiteY7" fmla="*/ 71438 h 161931"/>
              <a:gd name="connsiteX8" fmla="*/ 283369 w 309673"/>
              <a:gd name="connsiteY8" fmla="*/ 66675 h 161931"/>
              <a:gd name="connsiteX9" fmla="*/ 269082 w 309673"/>
              <a:gd name="connsiteY9" fmla="*/ 57150 h 161931"/>
              <a:gd name="connsiteX10" fmla="*/ 254794 w 309673"/>
              <a:gd name="connsiteY10" fmla="*/ 52388 h 161931"/>
              <a:gd name="connsiteX11" fmla="*/ 247650 w 309673"/>
              <a:gd name="connsiteY11" fmla="*/ 47625 h 161931"/>
              <a:gd name="connsiteX12" fmla="*/ 240507 w 309673"/>
              <a:gd name="connsiteY12" fmla="*/ 40481 h 161931"/>
              <a:gd name="connsiteX13" fmla="*/ 223838 w 309673"/>
              <a:gd name="connsiteY13" fmla="*/ 35719 h 161931"/>
              <a:gd name="connsiteX14" fmla="*/ 207169 w 309673"/>
              <a:gd name="connsiteY14" fmla="*/ 28575 h 161931"/>
              <a:gd name="connsiteX15" fmla="*/ 192882 w 309673"/>
              <a:gd name="connsiteY15" fmla="*/ 23813 h 161931"/>
              <a:gd name="connsiteX16" fmla="*/ 161925 w 309673"/>
              <a:gd name="connsiteY16" fmla="*/ 11906 h 161931"/>
              <a:gd name="connsiteX17" fmla="*/ 150019 w 309673"/>
              <a:gd name="connsiteY17" fmla="*/ 9525 h 161931"/>
              <a:gd name="connsiteX18" fmla="*/ 133350 w 309673"/>
              <a:gd name="connsiteY18" fmla="*/ 4763 h 161931"/>
              <a:gd name="connsiteX19" fmla="*/ 126207 w 309673"/>
              <a:gd name="connsiteY19" fmla="*/ 2381 h 161931"/>
              <a:gd name="connsiteX20" fmla="*/ 107157 w 309673"/>
              <a:gd name="connsiteY20" fmla="*/ 0 h 161931"/>
              <a:gd name="connsiteX21" fmla="*/ 76200 w 309673"/>
              <a:gd name="connsiteY21" fmla="*/ 2381 h 161931"/>
              <a:gd name="connsiteX22" fmla="*/ 69057 w 309673"/>
              <a:gd name="connsiteY22" fmla="*/ 16669 h 161931"/>
              <a:gd name="connsiteX23" fmla="*/ 61913 w 309673"/>
              <a:gd name="connsiteY23" fmla="*/ 21431 h 161931"/>
              <a:gd name="connsiteX24" fmla="*/ 52388 w 309673"/>
              <a:gd name="connsiteY24" fmla="*/ 35719 h 161931"/>
              <a:gd name="connsiteX25" fmla="*/ 47625 w 309673"/>
              <a:gd name="connsiteY25" fmla="*/ 42863 h 161931"/>
              <a:gd name="connsiteX26" fmla="*/ 38100 w 309673"/>
              <a:gd name="connsiteY26" fmla="*/ 45244 h 161931"/>
              <a:gd name="connsiteX27" fmla="*/ 23813 w 309673"/>
              <a:gd name="connsiteY27" fmla="*/ 50006 h 161931"/>
              <a:gd name="connsiteX28" fmla="*/ 21432 w 309673"/>
              <a:gd name="connsiteY28" fmla="*/ 57150 h 161931"/>
              <a:gd name="connsiteX29" fmla="*/ 9525 w 309673"/>
              <a:gd name="connsiteY29" fmla="*/ 73819 h 161931"/>
              <a:gd name="connsiteX30" fmla="*/ 0 w 309673"/>
              <a:gd name="connsiteY30" fmla="*/ 88106 h 161931"/>
              <a:gd name="connsiteX31" fmla="*/ 2382 w 309673"/>
              <a:gd name="connsiteY31" fmla="*/ 123825 h 161931"/>
              <a:gd name="connsiteX32" fmla="*/ 7144 w 309673"/>
              <a:gd name="connsiteY32" fmla="*/ 130969 h 161931"/>
              <a:gd name="connsiteX33" fmla="*/ 21432 w 309673"/>
              <a:gd name="connsiteY33" fmla="*/ 138113 h 161931"/>
              <a:gd name="connsiteX34" fmla="*/ 83344 w 309673"/>
              <a:gd name="connsiteY34" fmla="*/ 140494 h 161931"/>
              <a:gd name="connsiteX35" fmla="*/ 100013 w 309673"/>
              <a:gd name="connsiteY35" fmla="*/ 145256 h 161931"/>
              <a:gd name="connsiteX36" fmla="*/ 114300 w 309673"/>
              <a:gd name="connsiteY36" fmla="*/ 147638 h 161931"/>
              <a:gd name="connsiteX37" fmla="*/ 121444 w 309673"/>
              <a:gd name="connsiteY37" fmla="*/ 150019 h 161931"/>
              <a:gd name="connsiteX38" fmla="*/ 135732 w 309673"/>
              <a:gd name="connsiteY38" fmla="*/ 152400 h 161931"/>
              <a:gd name="connsiteX39" fmla="*/ 180975 w 309673"/>
              <a:gd name="connsiteY39" fmla="*/ 157163 h 161931"/>
              <a:gd name="connsiteX40" fmla="*/ 259557 w 309673"/>
              <a:gd name="connsiteY40" fmla="*/ 157163 h 16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09673" h="161931">
                <a:moveTo>
                  <a:pt x="259557" y="157163"/>
                </a:moveTo>
                <a:cubicBezTo>
                  <a:pt x="273448" y="155178"/>
                  <a:pt x="261834" y="148734"/>
                  <a:pt x="264319" y="145256"/>
                </a:cubicBezTo>
                <a:cubicBezTo>
                  <a:pt x="265982" y="142927"/>
                  <a:pt x="269675" y="142729"/>
                  <a:pt x="271463" y="140494"/>
                </a:cubicBezTo>
                <a:cubicBezTo>
                  <a:pt x="281092" y="128458"/>
                  <a:pt x="265219" y="137921"/>
                  <a:pt x="278607" y="126206"/>
                </a:cubicBezTo>
                <a:cubicBezTo>
                  <a:pt x="288685" y="117387"/>
                  <a:pt x="290226" y="117570"/>
                  <a:pt x="300038" y="114300"/>
                </a:cubicBezTo>
                <a:cubicBezTo>
                  <a:pt x="302419" y="111919"/>
                  <a:pt x="305314" y="109958"/>
                  <a:pt x="307182" y="107156"/>
                </a:cubicBezTo>
                <a:cubicBezTo>
                  <a:pt x="311252" y="101051"/>
                  <a:pt x="309663" y="91680"/>
                  <a:pt x="307182" y="85725"/>
                </a:cubicBezTo>
                <a:cubicBezTo>
                  <a:pt x="304981" y="80442"/>
                  <a:pt x="303087" y="73248"/>
                  <a:pt x="297657" y="71438"/>
                </a:cubicBezTo>
                <a:cubicBezTo>
                  <a:pt x="292894" y="69850"/>
                  <a:pt x="287546" y="69460"/>
                  <a:pt x="283369" y="66675"/>
                </a:cubicBezTo>
                <a:cubicBezTo>
                  <a:pt x="278607" y="63500"/>
                  <a:pt x="274512" y="58960"/>
                  <a:pt x="269082" y="57150"/>
                </a:cubicBezTo>
                <a:lnTo>
                  <a:pt x="254794" y="52388"/>
                </a:lnTo>
                <a:cubicBezTo>
                  <a:pt x="252413" y="50800"/>
                  <a:pt x="249849" y="49457"/>
                  <a:pt x="247650" y="47625"/>
                </a:cubicBezTo>
                <a:cubicBezTo>
                  <a:pt x="245063" y="45469"/>
                  <a:pt x="243309" y="42349"/>
                  <a:pt x="240507" y="40481"/>
                </a:cubicBezTo>
                <a:cubicBezTo>
                  <a:pt x="238458" y="39115"/>
                  <a:pt x="225107" y="36036"/>
                  <a:pt x="223838" y="35719"/>
                </a:cubicBezTo>
                <a:cubicBezTo>
                  <a:pt x="212504" y="28163"/>
                  <a:pt x="221148" y="32768"/>
                  <a:pt x="207169" y="28575"/>
                </a:cubicBezTo>
                <a:cubicBezTo>
                  <a:pt x="202361" y="27133"/>
                  <a:pt x="192882" y="23813"/>
                  <a:pt x="192882" y="23813"/>
                </a:cubicBezTo>
                <a:cubicBezTo>
                  <a:pt x="180014" y="10945"/>
                  <a:pt x="189040" y="17329"/>
                  <a:pt x="161925" y="11906"/>
                </a:cubicBezTo>
                <a:cubicBezTo>
                  <a:pt x="157956" y="11112"/>
                  <a:pt x="153859" y="10805"/>
                  <a:pt x="150019" y="9525"/>
                </a:cubicBezTo>
                <a:cubicBezTo>
                  <a:pt x="132864" y="3807"/>
                  <a:pt x="154315" y="10754"/>
                  <a:pt x="133350" y="4763"/>
                </a:cubicBezTo>
                <a:cubicBezTo>
                  <a:pt x="130937" y="4073"/>
                  <a:pt x="128676" y="2830"/>
                  <a:pt x="126207" y="2381"/>
                </a:cubicBezTo>
                <a:cubicBezTo>
                  <a:pt x="119911" y="1236"/>
                  <a:pt x="113507" y="794"/>
                  <a:pt x="107157" y="0"/>
                </a:cubicBezTo>
                <a:cubicBezTo>
                  <a:pt x="96838" y="794"/>
                  <a:pt x="86200" y="-286"/>
                  <a:pt x="76200" y="2381"/>
                </a:cubicBezTo>
                <a:cubicBezTo>
                  <a:pt x="71097" y="3742"/>
                  <a:pt x="71421" y="13714"/>
                  <a:pt x="69057" y="16669"/>
                </a:cubicBezTo>
                <a:cubicBezTo>
                  <a:pt x="67269" y="18904"/>
                  <a:pt x="64294" y="19844"/>
                  <a:pt x="61913" y="21431"/>
                </a:cubicBezTo>
                <a:cubicBezTo>
                  <a:pt x="57729" y="33985"/>
                  <a:pt x="62297" y="23828"/>
                  <a:pt x="52388" y="35719"/>
                </a:cubicBezTo>
                <a:cubicBezTo>
                  <a:pt x="50556" y="37918"/>
                  <a:pt x="50006" y="41275"/>
                  <a:pt x="47625" y="42863"/>
                </a:cubicBezTo>
                <a:cubicBezTo>
                  <a:pt x="44902" y="44678"/>
                  <a:pt x="41235" y="44304"/>
                  <a:pt x="38100" y="45244"/>
                </a:cubicBezTo>
                <a:cubicBezTo>
                  <a:pt x="33292" y="46686"/>
                  <a:pt x="23813" y="50006"/>
                  <a:pt x="23813" y="50006"/>
                </a:cubicBezTo>
                <a:cubicBezTo>
                  <a:pt x="23019" y="52387"/>
                  <a:pt x="22555" y="54905"/>
                  <a:pt x="21432" y="57150"/>
                </a:cubicBezTo>
                <a:cubicBezTo>
                  <a:pt x="19497" y="61019"/>
                  <a:pt x="11411" y="71124"/>
                  <a:pt x="9525" y="73819"/>
                </a:cubicBezTo>
                <a:cubicBezTo>
                  <a:pt x="6243" y="78508"/>
                  <a:pt x="0" y="88106"/>
                  <a:pt x="0" y="88106"/>
                </a:cubicBezTo>
                <a:cubicBezTo>
                  <a:pt x="794" y="100012"/>
                  <a:pt x="420" y="112055"/>
                  <a:pt x="2382" y="123825"/>
                </a:cubicBezTo>
                <a:cubicBezTo>
                  <a:pt x="2853" y="126648"/>
                  <a:pt x="5120" y="128945"/>
                  <a:pt x="7144" y="130969"/>
                </a:cubicBezTo>
                <a:cubicBezTo>
                  <a:pt x="9878" y="133703"/>
                  <a:pt x="17274" y="137826"/>
                  <a:pt x="21432" y="138113"/>
                </a:cubicBezTo>
                <a:cubicBezTo>
                  <a:pt x="42036" y="139534"/>
                  <a:pt x="62707" y="139700"/>
                  <a:pt x="83344" y="140494"/>
                </a:cubicBezTo>
                <a:cubicBezTo>
                  <a:pt x="90154" y="142764"/>
                  <a:pt x="92536" y="143760"/>
                  <a:pt x="100013" y="145256"/>
                </a:cubicBezTo>
                <a:cubicBezTo>
                  <a:pt x="104747" y="146203"/>
                  <a:pt x="109587" y="146591"/>
                  <a:pt x="114300" y="147638"/>
                </a:cubicBezTo>
                <a:cubicBezTo>
                  <a:pt x="116750" y="148183"/>
                  <a:pt x="118994" y="149475"/>
                  <a:pt x="121444" y="150019"/>
                </a:cubicBezTo>
                <a:cubicBezTo>
                  <a:pt x="126157" y="151066"/>
                  <a:pt x="130952" y="151717"/>
                  <a:pt x="135732" y="152400"/>
                </a:cubicBezTo>
                <a:cubicBezTo>
                  <a:pt x="153936" y="155000"/>
                  <a:pt x="161486" y="155391"/>
                  <a:pt x="180975" y="157163"/>
                </a:cubicBezTo>
                <a:cubicBezTo>
                  <a:pt x="209957" y="166822"/>
                  <a:pt x="245666" y="159148"/>
                  <a:pt x="259557" y="157163"/>
                </a:cubicBezTo>
                <a:close/>
              </a:path>
            </a:pathLst>
          </a:custGeom>
          <a:solidFill>
            <a:srgbClr val="92D050"/>
          </a:solidFill>
          <a:ln w="31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8C92C11B-51AF-4745-B8D8-A8222B87FE5E}"/>
              </a:ext>
            </a:extLst>
          </p:cNvPr>
          <p:cNvSpPr/>
          <p:nvPr/>
        </p:nvSpPr>
        <p:spPr>
          <a:xfrm>
            <a:off x="5937603" y="5453221"/>
            <a:ext cx="309673" cy="161931"/>
          </a:xfrm>
          <a:custGeom>
            <a:avLst/>
            <a:gdLst>
              <a:gd name="connsiteX0" fmla="*/ 259557 w 309673"/>
              <a:gd name="connsiteY0" fmla="*/ 157163 h 161931"/>
              <a:gd name="connsiteX1" fmla="*/ 264319 w 309673"/>
              <a:gd name="connsiteY1" fmla="*/ 145256 h 161931"/>
              <a:gd name="connsiteX2" fmla="*/ 271463 w 309673"/>
              <a:gd name="connsiteY2" fmla="*/ 140494 h 161931"/>
              <a:gd name="connsiteX3" fmla="*/ 278607 w 309673"/>
              <a:gd name="connsiteY3" fmla="*/ 126206 h 161931"/>
              <a:gd name="connsiteX4" fmla="*/ 300038 w 309673"/>
              <a:gd name="connsiteY4" fmla="*/ 114300 h 161931"/>
              <a:gd name="connsiteX5" fmla="*/ 307182 w 309673"/>
              <a:gd name="connsiteY5" fmla="*/ 107156 h 161931"/>
              <a:gd name="connsiteX6" fmla="*/ 307182 w 309673"/>
              <a:gd name="connsiteY6" fmla="*/ 85725 h 161931"/>
              <a:gd name="connsiteX7" fmla="*/ 297657 w 309673"/>
              <a:gd name="connsiteY7" fmla="*/ 71438 h 161931"/>
              <a:gd name="connsiteX8" fmla="*/ 283369 w 309673"/>
              <a:gd name="connsiteY8" fmla="*/ 66675 h 161931"/>
              <a:gd name="connsiteX9" fmla="*/ 269082 w 309673"/>
              <a:gd name="connsiteY9" fmla="*/ 57150 h 161931"/>
              <a:gd name="connsiteX10" fmla="*/ 254794 w 309673"/>
              <a:gd name="connsiteY10" fmla="*/ 52388 h 161931"/>
              <a:gd name="connsiteX11" fmla="*/ 247650 w 309673"/>
              <a:gd name="connsiteY11" fmla="*/ 47625 h 161931"/>
              <a:gd name="connsiteX12" fmla="*/ 240507 w 309673"/>
              <a:gd name="connsiteY12" fmla="*/ 40481 h 161931"/>
              <a:gd name="connsiteX13" fmla="*/ 223838 w 309673"/>
              <a:gd name="connsiteY13" fmla="*/ 35719 h 161931"/>
              <a:gd name="connsiteX14" fmla="*/ 207169 w 309673"/>
              <a:gd name="connsiteY14" fmla="*/ 28575 h 161931"/>
              <a:gd name="connsiteX15" fmla="*/ 192882 w 309673"/>
              <a:gd name="connsiteY15" fmla="*/ 23813 h 161931"/>
              <a:gd name="connsiteX16" fmla="*/ 161925 w 309673"/>
              <a:gd name="connsiteY16" fmla="*/ 11906 h 161931"/>
              <a:gd name="connsiteX17" fmla="*/ 150019 w 309673"/>
              <a:gd name="connsiteY17" fmla="*/ 9525 h 161931"/>
              <a:gd name="connsiteX18" fmla="*/ 133350 w 309673"/>
              <a:gd name="connsiteY18" fmla="*/ 4763 h 161931"/>
              <a:gd name="connsiteX19" fmla="*/ 126207 w 309673"/>
              <a:gd name="connsiteY19" fmla="*/ 2381 h 161931"/>
              <a:gd name="connsiteX20" fmla="*/ 107157 w 309673"/>
              <a:gd name="connsiteY20" fmla="*/ 0 h 161931"/>
              <a:gd name="connsiteX21" fmla="*/ 76200 w 309673"/>
              <a:gd name="connsiteY21" fmla="*/ 2381 h 161931"/>
              <a:gd name="connsiteX22" fmla="*/ 69057 w 309673"/>
              <a:gd name="connsiteY22" fmla="*/ 16669 h 161931"/>
              <a:gd name="connsiteX23" fmla="*/ 61913 w 309673"/>
              <a:gd name="connsiteY23" fmla="*/ 21431 h 161931"/>
              <a:gd name="connsiteX24" fmla="*/ 52388 w 309673"/>
              <a:gd name="connsiteY24" fmla="*/ 35719 h 161931"/>
              <a:gd name="connsiteX25" fmla="*/ 47625 w 309673"/>
              <a:gd name="connsiteY25" fmla="*/ 42863 h 161931"/>
              <a:gd name="connsiteX26" fmla="*/ 38100 w 309673"/>
              <a:gd name="connsiteY26" fmla="*/ 45244 h 161931"/>
              <a:gd name="connsiteX27" fmla="*/ 23813 w 309673"/>
              <a:gd name="connsiteY27" fmla="*/ 50006 h 161931"/>
              <a:gd name="connsiteX28" fmla="*/ 21432 w 309673"/>
              <a:gd name="connsiteY28" fmla="*/ 57150 h 161931"/>
              <a:gd name="connsiteX29" fmla="*/ 9525 w 309673"/>
              <a:gd name="connsiteY29" fmla="*/ 73819 h 161931"/>
              <a:gd name="connsiteX30" fmla="*/ 0 w 309673"/>
              <a:gd name="connsiteY30" fmla="*/ 88106 h 161931"/>
              <a:gd name="connsiteX31" fmla="*/ 2382 w 309673"/>
              <a:gd name="connsiteY31" fmla="*/ 123825 h 161931"/>
              <a:gd name="connsiteX32" fmla="*/ 7144 w 309673"/>
              <a:gd name="connsiteY32" fmla="*/ 130969 h 161931"/>
              <a:gd name="connsiteX33" fmla="*/ 21432 w 309673"/>
              <a:gd name="connsiteY33" fmla="*/ 138113 h 161931"/>
              <a:gd name="connsiteX34" fmla="*/ 83344 w 309673"/>
              <a:gd name="connsiteY34" fmla="*/ 140494 h 161931"/>
              <a:gd name="connsiteX35" fmla="*/ 100013 w 309673"/>
              <a:gd name="connsiteY35" fmla="*/ 145256 h 161931"/>
              <a:gd name="connsiteX36" fmla="*/ 114300 w 309673"/>
              <a:gd name="connsiteY36" fmla="*/ 147638 h 161931"/>
              <a:gd name="connsiteX37" fmla="*/ 121444 w 309673"/>
              <a:gd name="connsiteY37" fmla="*/ 150019 h 161931"/>
              <a:gd name="connsiteX38" fmla="*/ 135732 w 309673"/>
              <a:gd name="connsiteY38" fmla="*/ 152400 h 161931"/>
              <a:gd name="connsiteX39" fmla="*/ 180975 w 309673"/>
              <a:gd name="connsiteY39" fmla="*/ 157163 h 161931"/>
              <a:gd name="connsiteX40" fmla="*/ 259557 w 309673"/>
              <a:gd name="connsiteY40" fmla="*/ 157163 h 161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09673" h="161931">
                <a:moveTo>
                  <a:pt x="259557" y="157163"/>
                </a:moveTo>
                <a:cubicBezTo>
                  <a:pt x="273448" y="155178"/>
                  <a:pt x="261834" y="148734"/>
                  <a:pt x="264319" y="145256"/>
                </a:cubicBezTo>
                <a:cubicBezTo>
                  <a:pt x="265982" y="142927"/>
                  <a:pt x="269675" y="142729"/>
                  <a:pt x="271463" y="140494"/>
                </a:cubicBezTo>
                <a:cubicBezTo>
                  <a:pt x="281092" y="128458"/>
                  <a:pt x="265219" y="137921"/>
                  <a:pt x="278607" y="126206"/>
                </a:cubicBezTo>
                <a:cubicBezTo>
                  <a:pt x="288685" y="117387"/>
                  <a:pt x="290226" y="117570"/>
                  <a:pt x="300038" y="114300"/>
                </a:cubicBezTo>
                <a:cubicBezTo>
                  <a:pt x="302419" y="111919"/>
                  <a:pt x="305314" y="109958"/>
                  <a:pt x="307182" y="107156"/>
                </a:cubicBezTo>
                <a:cubicBezTo>
                  <a:pt x="311252" y="101051"/>
                  <a:pt x="309663" y="91680"/>
                  <a:pt x="307182" y="85725"/>
                </a:cubicBezTo>
                <a:cubicBezTo>
                  <a:pt x="304981" y="80442"/>
                  <a:pt x="303087" y="73248"/>
                  <a:pt x="297657" y="71438"/>
                </a:cubicBezTo>
                <a:cubicBezTo>
                  <a:pt x="292894" y="69850"/>
                  <a:pt x="287546" y="69460"/>
                  <a:pt x="283369" y="66675"/>
                </a:cubicBezTo>
                <a:cubicBezTo>
                  <a:pt x="278607" y="63500"/>
                  <a:pt x="274512" y="58960"/>
                  <a:pt x="269082" y="57150"/>
                </a:cubicBezTo>
                <a:lnTo>
                  <a:pt x="254794" y="52388"/>
                </a:lnTo>
                <a:cubicBezTo>
                  <a:pt x="252413" y="50800"/>
                  <a:pt x="249849" y="49457"/>
                  <a:pt x="247650" y="47625"/>
                </a:cubicBezTo>
                <a:cubicBezTo>
                  <a:pt x="245063" y="45469"/>
                  <a:pt x="243309" y="42349"/>
                  <a:pt x="240507" y="40481"/>
                </a:cubicBezTo>
                <a:cubicBezTo>
                  <a:pt x="238458" y="39115"/>
                  <a:pt x="225107" y="36036"/>
                  <a:pt x="223838" y="35719"/>
                </a:cubicBezTo>
                <a:cubicBezTo>
                  <a:pt x="212504" y="28163"/>
                  <a:pt x="221148" y="32768"/>
                  <a:pt x="207169" y="28575"/>
                </a:cubicBezTo>
                <a:cubicBezTo>
                  <a:pt x="202361" y="27133"/>
                  <a:pt x="192882" y="23813"/>
                  <a:pt x="192882" y="23813"/>
                </a:cubicBezTo>
                <a:cubicBezTo>
                  <a:pt x="180014" y="10945"/>
                  <a:pt x="189040" y="17329"/>
                  <a:pt x="161925" y="11906"/>
                </a:cubicBezTo>
                <a:cubicBezTo>
                  <a:pt x="157956" y="11112"/>
                  <a:pt x="153859" y="10805"/>
                  <a:pt x="150019" y="9525"/>
                </a:cubicBezTo>
                <a:cubicBezTo>
                  <a:pt x="132864" y="3807"/>
                  <a:pt x="154315" y="10754"/>
                  <a:pt x="133350" y="4763"/>
                </a:cubicBezTo>
                <a:cubicBezTo>
                  <a:pt x="130937" y="4073"/>
                  <a:pt x="128676" y="2830"/>
                  <a:pt x="126207" y="2381"/>
                </a:cubicBezTo>
                <a:cubicBezTo>
                  <a:pt x="119911" y="1236"/>
                  <a:pt x="113507" y="794"/>
                  <a:pt x="107157" y="0"/>
                </a:cubicBezTo>
                <a:cubicBezTo>
                  <a:pt x="96838" y="794"/>
                  <a:pt x="86200" y="-286"/>
                  <a:pt x="76200" y="2381"/>
                </a:cubicBezTo>
                <a:cubicBezTo>
                  <a:pt x="71097" y="3742"/>
                  <a:pt x="71421" y="13714"/>
                  <a:pt x="69057" y="16669"/>
                </a:cubicBezTo>
                <a:cubicBezTo>
                  <a:pt x="67269" y="18904"/>
                  <a:pt x="64294" y="19844"/>
                  <a:pt x="61913" y="21431"/>
                </a:cubicBezTo>
                <a:cubicBezTo>
                  <a:pt x="57729" y="33985"/>
                  <a:pt x="62297" y="23828"/>
                  <a:pt x="52388" y="35719"/>
                </a:cubicBezTo>
                <a:cubicBezTo>
                  <a:pt x="50556" y="37918"/>
                  <a:pt x="50006" y="41275"/>
                  <a:pt x="47625" y="42863"/>
                </a:cubicBezTo>
                <a:cubicBezTo>
                  <a:pt x="44902" y="44678"/>
                  <a:pt x="41235" y="44304"/>
                  <a:pt x="38100" y="45244"/>
                </a:cubicBezTo>
                <a:cubicBezTo>
                  <a:pt x="33292" y="46686"/>
                  <a:pt x="23813" y="50006"/>
                  <a:pt x="23813" y="50006"/>
                </a:cubicBezTo>
                <a:cubicBezTo>
                  <a:pt x="23019" y="52387"/>
                  <a:pt x="22555" y="54905"/>
                  <a:pt x="21432" y="57150"/>
                </a:cubicBezTo>
                <a:cubicBezTo>
                  <a:pt x="19497" y="61019"/>
                  <a:pt x="11411" y="71124"/>
                  <a:pt x="9525" y="73819"/>
                </a:cubicBezTo>
                <a:cubicBezTo>
                  <a:pt x="6243" y="78508"/>
                  <a:pt x="0" y="88106"/>
                  <a:pt x="0" y="88106"/>
                </a:cubicBezTo>
                <a:cubicBezTo>
                  <a:pt x="794" y="100012"/>
                  <a:pt x="420" y="112055"/>
                  <a:pt x="2382" y="123825"/>
                </a:cubicBezTo>
                <a:cubicBezTo>
                  <a:pt x="2853" y="126648"/>
                  <a:pt x="5120" y="128945"/>
                  <a:pt x="7144" y="130969"/>
                </a:cubicBezTo>
                <a:cubicBezTo>
                  <a:pt x="9878" y="133703"/>
                  <a:pt x="17274" y="137826"/>
                  <a:pt x="21432" y="138113"/>
                </a:cubicBezTo>
                <a:cubicBezTo>
                  <a:pt x="42036" y="139534"/>
                  <a:pt x="62707" y="139700"/>
                  <a:pt x="83344" y="140494"/>
                </a:cubicBezTo>
                <a:cubicBezTo>
                  <a:pt x="90154" y="142764"/>
                  <a:pt x="92536" y="143760"/>
                  <a:pt x="100013" y="145256"/>
                </a:cubicBezTo>
                <a:cubicBezTo>
                  <a:pt x="104747" y="146203"/>
                  <a:pt x="109587" y="146591"/>
                  <a:pt x="114300" y="147638"/>
                </a:cubicBezTo>
                <a:cubicBezTo>
                  <a:pt x="116750" y="148183"/>
                  <a:pt x="118994" y="149475"/>
                  <a:pt x="121444" y="150019"/>
                </a:cubicBezTo>
                <a:cubicBezTo>
                  <a:pt x="126157" y="151066"/>
                  <a:pt x="130952" y="151717"/>
                  <a:pt x="135732" y="152400"/>
                </a:cubicBezTo>
                <a:cubicBezTo>
                  <a:pt x="153936" y="155000"/>
                  <a:pt x="161486" y="155391"/>
                  <a:pt x="180975" y="157163"/>
                </a:cubicBezTo>
                <a:cubicBezTo>
                  <a:pt x="209957" y="166822"/>
                  <a:pt x="245666" y="159148"/>
                  <a:pt x="259557" y="157163"/>
                </a:cubicBezTo>
                <a:close/>
              </a:path>
            </a:pathLst>
          </a:custGeom>
          <a:solidFill>
            <a:srgbClr val="7030A0"/>
          </a:solidFill>
          <a:ln w="1647" cap="flat">
            <a:solidFill>
              <a:srgbClr val="7030A0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5310</TotalTime>
  <Words>121</Words>
  <Application>Microsoft Office PowerPoint</Application>
  <PresentationFormat>Personalizar</PresentationFormat>
  <Paragraphs>24</Paragraphs>
  <Slides>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Rubik</vt:lpstr>
      <vt:lpstr>Times New Roman</vt:lpstr>
      <vt:lpstr>Simple Light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 Luís Luza</dc:creator>
  <cp:lastModifiedBy>André Luís Luza</cp:lastModifiedBy>
  <cp:revision>15</cp:revision>
  <dcterms:modified xsi:type="dcterms:W3CDTF">2024-08-26T12:20:10Z</dcterms:modified>
</cp:coreProperties>
</file>